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tiff" ContentType="image/tiff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56" r:id="rId1"/>
  </p:sldMasterIdLst>
  <p:notesMasterIdLst>
    <p:notesMasterId r:id="rId31"/>
  </p:notesMasterIdLst>
  <p:sldIdLst>
    <p:sldId id="256" r:id="rId2"/>
    <p:sldId id="293" r:id="rId3"/>
    <p:sldId id="257" r:id="rId4"/>
    <p:sldId id="294" r:id="rId5"/>
    <p:sldId id="304" r:id="rId6"/>
    <p:sldId id="258" r:id="rId7"/>
    <p:sldId id="274" r:id="rId8"/>
    <p:sldId id="301" r:id="rId9"/>
    <p:sldId id="275" r:id="rId10"/>
    <p:sldId id="287" r:id="rId11"/>
    <p:sldId id="305" r:id="rId12"/>
    <p:sldId id="302" r:id="rId13"/>
    <p:sldId id="276" r:id="rId14"/>
    <p:sldId id="306" r:id="rId15"/>
    <p:sldId id="281" r:id="rId16"/>
    <p:sldId id="277" r:id="rId17"/>
    <p:sldId id="296" r:id="rId18"/>
    <p:sldId id="297" r:id="rId19"/>
    <p:sldId id="298" r:id="rId20"/>
    <p:sldId id="280" r:id="rId21"/>
    <p:sldId id="291" r:id="rId22"/>
    <p:sldId id="288" r:id="rId23"/>
    <p:sldId id="289" r:id="rId24"/>
    <p:sldId id="290" r:id="rId25"/>
    <p:sldId id="282" r:id="rId26"/>
    <p:sldId id="264" r:id="rId27"/>
    <p:sldId id="303" r:id="rId28"/>
    <p:sldId id="273" r:id="rId29"/>
    <p:sldId id="283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CCFF66"/>
    <a:srgbClr val="FF9966"/>
    <a:srgbClr val="C6DFFF"/>
  </p:clrMru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86952" autoAdjust="0"/>
  </p:normalViewPr>
  <p:slideViewPr>
    <p:cSldViewPr>
      <p:cViewPr varScale="1">
        <p:scale>
          <a:sx n="82" d="100"/>
          <a:sy n="82" d="100"/>
        </p:scale>
        <p:origin x="-72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8125E5-2671-5A41-A72A-EF3A68C91BEE}" type="doc">
      <dgm:prSet loTypeId="urn:microsoft.com/office/officeart/2005/8/layout/orgChart1" loCatId="hierarchy" qsTypeId="urn:microsoft.com/office/officeart/2005/8/quickstyle/simple4" qsCatId="simple" csTypeId="urn:microsoft.com/office/officeart/2005/8/colors/accent1_2#1" csCatId="accent1" phldr="1"/>
      <dgm:spPr/>
      <dgm:t>
        <a:bodyPr/>
        <a:lstStyle/>
        <a:p>
          <a:endParaRPr lang="en-US"/>
        </a:p>
      </dgm:t>
    </dgm:pt>
    <dgm:pt modelId="{245A7496-A1DD-1249-83E1-EDE449550B55}">
      <dgm:prSet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Have correct knowledge of evacuation zone?</a:t>
          </a:r>
          <a:endParaRPr lang="en-US" dirty="0">
            <a:solidFill>
              <a:schemeClr val="bg1"/>
            </a:solidFill>
          </a:endParaRPr>
        </a:p>
      </dgm:t>
    </dgm:pt>
    <dgm:pt modelId="{3555EE55-FB77-2C45-A9BC-5DEEAEB09485}" type="parTrans" cxnId="{B68A9707-6FF6-7043-9A76-887A61A96EBA}">
      <dgm:prSet/>
      <dgm:spPr/>
      <dgm:t>
        <a:bodyPr/>
        <a:lstStyle/>
        <a:p>
          <a:endParaRPr lang="en-US"/>
        </a:p>
      </dgm:t>
    </dgm:pt>
    <dgm:pt modelId="{A0C6A143-64A7-1A42-8CAE-544A7125F5F8}" type="sibTrans" cxnId="{B68A9707-6FF6-7043-9A76-887A61A96EBA}">
      <dgm:prSet/>
      <dgm:spPr/>
      <dgm:t>
        <a:bodyPr/>
        <a:lstStyle/>
        <a:p>
          <a:endParaRPr lang="en-US"/>
        </a:p>
      </dgm:t>
    </dgm:pt>
    <dgm:pt modelId="{0A20D7DA-1BF2-A04D-B6B8-8B7C278541A9}">
      <dgm:prSet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Yes</a:t>
          </a:r>
          <a:endParaRPr lang="en-US" dirty="0">
            <a:solidFill>
              <a:srgbClr val="000000"/>
            </a:solidFill>
          </a:endParaRPr>
        </a:p>
      </dgm:t>
    </dgm:pt>
    <dgm:pt modelId="{F8BBC2AF-3EDB-A549-86A2-F152049BC547}" type="parTrans" cxnId="{0B6DBC5B-BCD6-8344-B567-B10264097035}">
      <dgm:prSet/>
      <dgm:spPr/>
      <dgm:t>
        <a:bodyPr/>
        <a:lstStyle/>
        <a:p>
          <a:endParaRPr lang="en-US"/>
        </a:p>
      </dgm:t>
    </dgm:pt>
    <dgm:pt modelId="{89770752-0D40-A545-BCD2-186C481BBD46}" type="sibTrans" cxnId="{0B6DBC5B-BCD6-8344-B567-B10264097035}">
      <dgm:prSet/>
      <dgm:spPr/>
      <dgm:t>
        <a:bodyPr/>
        <a:lstStyle/>
        <a:p>
          <a:endParaRPr lang="en-US"/>
        </a:p>
      </dgm:t>
    </dgm:pt>
    <dgm:pt modelId="{039D2EC0-760B-6B47-A04F-BF8474DB0F2A}">
      <dgm:prSet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Decision Tree 1</a:t>
          </a:r>
          <a:endParaRPr lang="en-US" dirty="0">
            <a:solidFill>
              <a:srgbClr val="000000"/>
            </a:solidFill>
          </a:endParaRPr>
        </a:p>
      </dgm:t>
    </dgm:pt>
    <dgm:pt modelId="{F48B863D-6606-9746-BE02-072A1DFCDA4E}" type="parTrans" cxnId="{D7225566-0A7E-DF45-A232-0AD64D5F108F}">
      <dgm:prSet/>
      <dgm:spPr/>
      <dgm:t>
        <a:bodyPr/>
        <a:lstStyle/>
        <a:p>
          <a:endParaRPr lang="en-US"/>
        </a:p>
      </dgm:t>
    </dgm:pt>
    <dgm:pt modelId="{D19D72D2-B584-AB43-870A-553A606B596D}" type="sibTrans" cxnId="{D7225566-0A7E-DF45-A232-0AD64D5F108F}">
      <dgm:prSet/>
      <dgm:spPr/>
      <dgm:t>
        <a:bodyPr/>
        <a:lstStyle/>
        <a:p>
          <a:endParaRPr lang="en-US"/>
        </a:p>
      </dgm:t>
    </dgm:pt>
    <dgm:pt modelId="{20D9BB95-8784-904E-A14C-C86C621E78C8}">
      <dgm:prSet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No</a:t>
          </a:r>
          <a:endParaRPr lang="en-US" dirty="0">
            <a:solidFill>
              <a:srgbClr val="000000"/>
            </a:solidFill>
          </a:endParaRPr>
        </a:p>
      </dgm:t>
    </dgm:pt>
    <dgm:pt modelId="{AE971E63-0E99-EB44-A816-70D31334E6E1}" type="parTrans" cxnId="{E77300C3-B5D6-AF44-8E0F-0FDC06D61BCE}">
      <dgm:prSet/>
      <dgm:spPr/>
      <dgm:t>
        <a:bodyPr/>
        <a:lstStyle/>
        <a:p>
          <a:endParaRPr lang="en-US"/>
        </a:p>
      </dgm:t>
    </dgm:pt>
    <dgm:pt modelId="{ABE4496B-2D05-2F44-9EA0-EA3D50312B8B}" type="sibTrans" cxnId="{E77300C3-B5D6-AF44-8E0F-0FDC06D61BCE}">
      <dgm:prSet/>
      <dgm:spPr/>
      <dgm:t>
        <a:bodyPr/>
        <a:lstStyle/>
        <a:p>
          <a:endParaRPr lang="en-US"/>
        </a:p>
      </dgm:t>
    </dgm:pt>
    <dgm:pt modelId="{D6768D19-550F-8B4E-9759-7A38CE2E7F55}">
      <dgm:prSet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Decision Tree 2</a:t>
          </a:r>
          <a:endParaRPr lang="en-US" dirty="0">
            <a:solidFill>
              <a:srgbClr val="000000"/>
            </a:solidFill>
          </a:endParaRPr>
        </a:p>
      </dgm:t>
    </dgm:pt>
    <dgm:pt modelId="{035E096C-088F-9B44-94D0-EAE7498DD14F}" type="parTrans" cxnId="{A938ADCC-9596-E745-8DE5-B33BF626FFA2}">
      <dgm:prSet/>
      <dgm:spPr/>
      <dgm:t>
        <a:bodyPr/>
        <a:lstStyle/>
        <a:p>
          <a:endParaRPr lang="en-US"/>
        </a:p>
      </dgm:t>
    </dgm:pt>
    <dgm:pt modelId="{DCC50309-B272-3B42-B1B7-E64F1D748346}" type="sibTrans" cxnId="{A938ADCC-9596-E745-8DE5-B33BF626FFA2}">
      <dgm:prSet/>
      <dgm:spPr/>
      <dgm:t>
        <a:bodyPr/>
        <a:lstStyle/>
        <a:p>
          <a:endParaRPr lang="en-US"/>
        </a:p>
      </dgm:t>
    </dgm:pt>
    <dgm:pt modelId="{22D619C0-9D71-AA40-82A1-6F947176861F}" type="pres">
      <dgm:prSet presAssocID="{9A8125E5-2671-5A41-A72A-EF3A68C91B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4048E1E-9FFD-5E40-A97B-D5F574DFB163}" type="pres">
      <dgm:prSet presAssocID="{245A7496-A1DD-1249-83E1-EDE449550B55}" presName="hierRoot1" presStyleCnt="0">
        <dgm:presLayoutVars>
          <dgm:hierBranch val="init"/>
        </dgm:presLayoutVars>
      </dgm:prSet>
      <dgm:spPr/>
    </dgm:pt>
    <dgm:pt modelId="{71DA00E4-00EE-4842-8C27-31C07641ECFE}" type="pres">
      <dgm:prSet presAssocID="{245A7496-A1DD-1249-83E1-EDE449550B55}" presName="rootComposite1" presStyleCnt="0"/>
      <dgm:spPr/>
    </dgm:pt>
    <dgm:pt modelId="{67EF3A2C-C796-D147-8732-361C8EBECAC8}" type="pres">
      <dgm:prSet presAssocID="{245A7496-A1DD-1249-83E1-EDE449550B55}" presName="rootText1" presStyleLbl="node0" presStyleIdx="0" presStyleCnt="1" custLinFactNeighborX="251" custLinFactNeighborY="-4851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BD861F-BB71-064E-8F00-932B5B31C18A}" type="pres">
      <dgm:prSet presAssocID="{245A7496-A1DD-1249-83E1-EDE449550B55}" presName="rootConnector1" presStyleLbl="node1" presStyleIdx="0" presStyleCnt="0"/>
      <dgm:spPr/>
      <dgm:t>
        <a:bodyPr/>
        <a:lstStyle/>
        <a:p>
          <a:endParaRPr lang="en-US"/>
        </a:p>
      </dgm:t>
    </dgm:pt>
    <dgm:pt modelId="{37C4C617-DF8D-7341-85F1-8A95309E2CB6}" type="pres">
      <dgm:prSet presAssocID="{245A7496-A1DD-1249-83E1-EDE449550B55}" presName="hierChild2" presStyleCnt="0"/>
      <dgm:spPr/>
    </dgm:pt>
    <dgm:pt modelId="{9F89B164-7F53-A643-9460-C867438131B6}" type="pres">
      <dgm:prSet presAssocID="{F8BBC2AF-3EDB-A549-86A2-F152049BC547}" presName="Name37" presStyleLbl="parChTrans1D2" presStyleIdx="0" presStyleCnt="2"/>
      <dgm:spPr/>
      <dgm:t>
        <a:bodyPr/>
        <a:lstStyle/>
        <a:p>
          <a:endParaRPr lang="en-US"/>
        </a:p>
      </dgm:t>
    </dgm:pt>
    <dgm:pt modelId="{1B7B68FB-E106-944B-A02B-E69EB56CA0A0}" type="pres">
      <dgm:prSet presAssocID="{0A20D7DA-1BF2-A04D-B6B8-8B7C278541A9}" presName="hierRoot2" presStyleCnt="0">
        <dgm:presLayoutVars>
          <dgm:hierBranch val="init"/>
        </dgm:presLayoutVars>
      </dgm:prSet>
      <dgm:spPr/>
    </dgm:pt>
    <dgm:pt modelId="{754B33A5-D8D6-A448-BEF0-7325B87A5935}" type="pres">
      <dgm:prSet presAssocID="{0A20D7DA-1BF2-A04D-B6B8-8B7C278541A9}" presName="rootComposite" presStyleCnt="0"/>
      <dgm:spPr/>
    </dgm:pt>
    <dgm:pt modelId="{82A11C51-D49B-224D-87B8-572A76308B59}" type="pres">
      <dgm:prSet presAssocID="{0A20D7DA-1BF2-A04D-B6B8-8B7C278541A9}" presName="rootText" presStyleLbl="node2" presStyleIdx="0" presStyleCnt="2" custScaleX="78100" custScaleY="75203" custLinFactNeighborX="-4290" custLinFactNeighborY="-111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70E5093-4382-BE4D-A2CA-089D17E1C330}" type="pres">
      <dgm:prSet presAssocID="{0A20D7DA-1BF2-A04D-B6B8-8B7C278541A9}" presName="rootConnector" presStyleLbl="node2" presStyleIdx="0" presStyleCnt="2"/>
      <dgm:spPr/>
      <dgm:t>
        <a:bodyPr/>
        <a:lstStyle/>
        <a:p>
          <a:endParaRPr lang="en-US"/>
        </a:p>
      </dgm:t>
    </dgm:pt>
    <dgm:pt modelId="{75CD24DF-0E0C-B648-93BB-66DEF427D573}" type="pres">
      <dgm:prSet presAssocID="{0A20D7DA-1BF2-A04D-B6B8-8B7C278541A9}" presName="hierChild4" presStyleCnt="0"/>
      <dgm:spPr/>
    </dgm:pt>
    <dgm:pt modelId="{48E80015-6A2C-944A-ADBD-B80685C72F1D}" type="pres">
      <dgm:prSet presAssocID="{F48B863D-6606-9746-BE02-072A1DFCDA4E}" presName="Name37" presStyleLbl="parChTrans1D3" presStyleIdx="0" presStyleCnt="2"/>
      <dgm:spPr/>
      <dgm:t>
        <a:bodyPr/>
        <a:lstStyle/>
        <a:p>
          <a:endParaRPr lang="en-US"/>
        </a:p>
      </dgm:t>
    </dgm:pt>
    <dgm:pt modelId="{76464E9B-F5AF-2242-BC60-1EBC8FC8011F}" type="pres">
      <dgm:prSet presAssocID="{039D2EC0-760B-6B47-A04F-BF8474DB0F2A}" presName="hierRoot2" presStyleCnt="0">
        <dgm:presLayoutVars>
          <dgm:hierBranch val="init"/>
        </dgm:presLayoutVars>
      </dgm:prSet>
      <dgm:spPr/>
    </dgm:pt>
    <dgm:pt modelId="{A28DC75D-0EBB-2641-B7C4-00E8A5C996C9}" type="pres">
      <dgm:prSet presAssocID="{039D2EC0-760B-6B47-A04F-BF8474DB0F2A}" presName="rootComposite" presStyleCnt="0"/>
      <dgm:spPr/>
    </dgm:pt>
    <dgm:pt modelId="{A6E6E148-8126-5948-AAAB-898FC5A43285}" type="pres">
      <dgm:prSet presAssocID="{039D2EC0-760B-6B47-A04F-BF8474DB0F2A}" presName="rootText" presStyleLbl="node3" presStyleIdx="0" presStyleCnt="2" custScaleX="83359" custScaleY="52820" custLinFactNeighborX="-6186" custLinFactNeighborY="-749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94EAB01-25F7-5F49-9153-57E3D0AEA2BF}" type="pres">
      <dgm:prSet presAssocID="{039D2EC0-760B-6B47-A04F-BF8474DB0F2A}" presName="rootConnector" presStyleLbl="node3" presStyleIdx="0" presStyleCnt="2"/>
      <dgm:spPr/>
      <dgm:t>
        <a:bodyPr/>
        <a:lstStyle/>
        <a:p>
          <a:endParaRPr lang="en-US"/>
        </a:p>
      </dgm:t>
    </dgm:pt>
    <dgm:pt modelId="{387FB2C1-FEFB-1F49-BA20-63888D56FCCD}" type="pres">
      <dgm:prSet presAssocID="{039D2EC0-760B-6B47-A04F-BF8474DB0F2A}" presName="hierChild4" presStyleCnt="0"/>
      <dgm:spPr/>
    </dgm:pt>
    <dgm:pt modelId="{906D8B90-1CDC-3743-A75F-39F07E6FE13A}" type="pres">
      <dgm:prSet presAssocID="{039D2EC0-760B-6B47-A04F-BF8474DB0F2A}" presName="hierChild5" presStyleCnt="0"/>
      <dgm:spPr/>
    </dgm:pt>
    <dgm:pt modelId="{C7319118-89F2-D847-82C4-49CFCB4EB264}" type="pres">
      <dgm:prSet presAssocID="{0A20D7DA-1BF2-A04D-B6B8-8B7C278541A9}" presName="hierChild5" presStyleCnt="0"/>
      <dgm:spPr/>
    </dgm:pt>
    <dgm:pt modelId="{7A22EE1A-F060-0346-81C4-6C86004CA432}" type="pres">
      <dgm:prSet presAssocID="{AE971E63-0E99-EB44-A816-70D31334E6E1}" presName="Name37" presStyleLbl="parChTrans1D2" presStyleIdx="1" presStyleCnt="2"/>
      <dgm:spPr/>
      <dgm:t>
        <a:bodyPr/>
        <a:lstStyle/>
        <a:p>
          <a:endParaRPr lang="en-US"/>
        </a:p>
      </dgm:t>
    </dgm:pt>
    <dgm:pt modelId="{6DD0B9A1-2073-1A45-A1D2-92162E57431A}" type="pres">
      <dgm:prSet presAssocID="{20D9BB95-8784-904E-A14C-C86C621E78C8}" presName="hierRoot2" presStyleCnt="0">
        <dgm:presLayoutVars>
          <dgm:hierBranch val="init"/>
        </dgm:presLayoutVars>
      </dgm:prSet>
      <dgm:spPr/>
    </dgm:pt>
    <dgm:pt modelId="{4089DA2B-906A-A64E-B7E9-12214C12DA17}" type="pres">
      <dgm:prSet presAssocID="{20D9BB95-8784-904E-A14C-C86C621E78C8}" presName="rootComposite" presStyleCnt="0"/>
      <dgm:spPr/>
    </dgm:pt>
    <dgm:pt modelId="{595F425B-861A-464E-8D7A-61E7D05F213B}" type="pres">
      <dgm:prSet presAssocID="{20D9BB95-8784-904E-A14C-C86C621E78C8}" presName="rootText" presStyleLbl="node2" presStyleIdx="1" presStyleCnt="2" custScaleX="73646" custScaleY="71981" custLinFactNeighborX="26234" custLinFactNeighborY="-111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00249C4-92D0-674C-A442-FD6E0C7A5EDA}" type="pres">
      <dgm:prSet presAssocID="{20D9BB95-8784-904E-A14C-C86C621E78C8}" presName="rootConnector" presStyleLbl="node2" presStyleIdx="1" presStyleCnt="2"/>
      <dgm:spPr/>
      <dgm:t>
        <a:bodyPr/>
        <a:lstStyle/>
        <a:p>
          <a:endParaRPr lang="en-US"/>
        </a:p>
      </dgm:t>
    </dgm:pt>
    <dgm:pt modelId="{6BB024BE-7732-1B4F-B82B-AB4C1B298C70}" type="pres">
      <dgm:prSet presAssocID="{20D9BB95-8784-904E-A14C-C86C621E78C8}" presName="hierChild4" presStyleCnt="0"/>
      <dgm:spPr/>
    </dgm:pt>
    <dgm:pt modelId="{FE199E21-E572-F64F-95C2-65B46D3FDA1C}" type="pres">
      <dgm:prSet presAssocID="{035E096C-088F-9B44-94D0-EAE7498DD14F}" presName="Name37" presStyleLbl="parChTrans1D3" presStyleIdx="1" presStyleCnt="2"/>
      <dgm:spPr/>
      <dgm:t>
        <a:bodyPr/>
        <a:lstStyle/>
        <a:p>
          <a:endParaRPr lang="en-US"/>
        </a:p>
      </dgm:t>
    </dgm:pt>
    <dgm:pt modelId="{5705E7BB-31D8-8E4A-BAAB-07DC1D78FE69}" type="pres">
      <dgm:prSet presAssocID="{D6768D19-550F-8B4E-9759-7A38CE2E7F55}" presName="hierRoot2" presStyleCnt="0">
        <dgm:presLayoutVars>
          <dgm:hierBranch val="init"/>
        </dgm:presLayoutVars>
      </dgm:prSet>
      <dgm:spPr/>
    </dgm:pt>
    <dgm:pt modelId="{92540BD4-4522-A94E-8D6C-79316C8CD762}" type="pres">
      <dgm:prSet presAssocID="{D6768D19-550F-8B4E-9759-7A38CE2E7F55}" presName="rootComposite" presStyleCnt="0"/>
      <dgm:spPr/>
    </dgm:pt>
    <dgm:pt modelId="{CDD72265-4DF1-E341-8CBF-02E583FD3619}" type="pres">
      <dgm:prSet presAssocID="{D6768D19-550F-8B4E-9759-7A38CE2E7F55}" presName="rootText" presStyleLbl="node3" presStyleIdx="1" presStyleCnt="2" custScaleX="76567" custScaleY="50802" custLinFactNeighborX="30488" custLinFactNeighborY="-677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4693B5C-E8E8-4B4F-B370-EFAF5CCEA090}" type="pres">
      <dgm:prSet presAssocID="{D6768D19-550F-8B4E-9759-7A38CE2E7F55}" presName="rootConnector" presStyleLbl="node3" presStyleIdx="1" presStyleCnt="2"/>
      <dgm:spPr/>
      <dgm:t>
        <a:bodyPr/>
        <a:lstStyle/>
        <a:p>
          <a:endParaRPr lang="en-US"/>
        </a:p>
      </dgm:t>
    </dgm:pt>
    <dgm:pt modelId="{D1D4649C-29CE-894F-925C-4BBC6FE113B7}" type="pres">
      <dgm:prSet presAssocID="{D6768D19-550F-8B4E-9759-7A38CE2E7F55}" presName="hierChild4" presStyleCnt="0"/>
      <dgm:spPr/>
    </dgm:pt>
    <dgm:pt modelId="{57DD7EBD-2002-7A4B-AB2C-1DBE9ACF6037}" type="pres">
      <dgm:prSet presAssocID="{D6768D19-550F-8B4E-9759-7A38CE2E7F55}" presName="hierChild5" presStyleCnt="0"/>
      <dgm:spPr/>
    </dgm:pt>
    <dgm:pt modelId="{47DFDA60-DDD5-CD48-BEF3-DC59FED427C0}" type="pres">
      <dgm:prSet presAssocID="{20D9BB95-8784-904E-A14C-C86C621E78C8}" presName="hierChild5" presStyleCnt="0"/>
      <dgm:spPr/>
    </dgm:pt>
    <dgm:pt modelId="{1CF56900-2323-7B40-8DB3-883676177443}" type="pres">
      <dgm:prSet presAssocID="{245A7496-A1DD-1249-83E1-EDE449550B55}" presName="hierChild3" presStyleCnt="0"/>
      <dgm:spPr/>
    </dgm:pt>
  </dgm:ptLst>
  <dgm:cxnLst>
    <dgm:cxn modelId="{E77300C3-B5D6-AF44-8E0F-0FDC06D61BCE}" srcId="{245A7496-A1DD-1249-83E1-EDE449550B55}" destId="{20D9BB95-8784-904E-A14C-C86C621E78C8}" srcOrd="1" destOrd="0" parTransId="{AE971E63-0E99-EB44-A816-70D31334E6E1}" sibTransId="{ABE4496B-2D05-2F44-9EA0-EA3D50312B8B}"/>
    <dgm:cxn modelId="{A938ADCC-9596-E745-8DE5-B33BF626FFA2}" srcId="{20D9BB95-8784-904E-A14C-C86C621E78C8}" destId="{D6768D19-550F-8B4E-9759-7A38CE2E7F55}" srcOrd="0" destOrd="0" parTransId="{035E096C-088F-9B44-94D0-EAE7498DD14F}" sibTransId="{DCC50309-B272-3B42-B1B7-E64F1D748346}"/>
    <dgm:cxn modelId="{0A53A3FC-6752-B944-97C5-5B7D236BD29E}" type="presOf" srcId="{245A7496-A1DD-1249-83E1-EDE449550B55}" destId="{67EF3A2C-C796-D147-8732-361C8EBECAC8}" srcOrd="0" destOrd="0" presId="urn:microsoft.com/office/officeart/2005/8/layout/orgChart1"/>
    <dgm:cxn modelId="{EAABDAF4-4733-9044-BF68-CA8454B52B6F}" type="presOf" srcId="{0A20D7DA-1BF2-A04D-B6B8-8B7C278541A9}" destId="{870E5093-4382-BE4D-A2CA-089D17E1C330}" srcOrd="1" destOrd="0" presId="urn:microsoft.com/office/officeart/2005/8/layout/orgChart1"/>
    <dgm:cxn modelId="{341E1F1D-4C69-4A4E-998B-A941E77A3DBA}" type="presOf" srcId="{D6768D19-550F-8B4E-9759-7A38CE2E7F55}" destId="{F4693B5C-E8E8-4B4F-B370-EFAF5CCEA090}" srcOrd="1" destOrd="0" presId="urn:microsoft.com/office/officeart/2005/8/layout/orgChart1"/>
    <dgm:cxn modelId="{E93D7F1B-C2FE-914F-B4A4-8CDB5FD3D2DC}" type="presOf" srcId="{20D9BB95-8784-904E-A14C-C86C621E78C8}" destId="{595F425B-861A-464E-8D7A-61E7D05F213B}" srcOrd="0" destOrd="0" presId="urn:microsoft.com/office/officeart/2005/8/layout/orgChart1"/>
    <dgm:cxn modelId="{333819B2-C5F7-4249-9E62-9B2F7845BB71}" type="presOf" srcId="{20D9BB95-8784-904E-A14C-C86C621E78C8}" destId="{200249C4-92D0-674C-A442-FD6E0C7A5EDA}" srcOrd="1" destOrd="0" presId="urn:microsoft.com/office/officeart/2005/8/layout/orgChart1"/>
    <dgm:cxn modelId="{F4F0F739-5DEA-384B-AC6A-EAAB45B478D9}" type="presOf" srcId="{AE971E63-0E99-EB44-A816-70D31334E6E1}" destId="{7A22EE1A-F060-0346-81C4-6C86004CA432}" srcOrd="0" destOrd="0" presId="urn:microsoft.com/office/officeart/2005/8/layout/orgChart1"/>
    <dgm:cxn modelId="{D7225566-0A7E-DF45-A232-0AD64D5F108F}" srcId="{0A20D7DA-1BF2-A04D-B6B8-8B7C278541A9}" destId="{039D2EC0-760B-6B47-A04F-BF8474DB0F2A}" srcOrd="0" destOrd="0" parTransId="{F48B863D-6606-9746-BE02-072A1DFCDA4E}" sibTransId="{D19D72D2-B584-AB43-870A-553A606B596D}"/>
    <dgm:cxn modelId="{EA347AE6-1D27-C844-AC1A-5041A225B644}" type="presOf" srcId="{0A20D7DA-1BF2-A04D-B6B8-8B7C278541A9}" destId="{82A11C51-D49B-224D-87B8-572A76308B59}" srcOrd="0" destOrd="0" presId="urn:microsoft.com/office/officeart/2005/8/layout/orgChart1"/>
    <dgm:cxn modelId="{678E4DA1-50F5-3D4D-A8E2-5F186382F8CA}" type="presOf" srcId="{039D2EC0-760B-6B47-A04F-BF8474DB0F2A}" destId="{594EAB01-25F7-5F49-9153-57E3D0AEA2BF}" srcOrd="1" destOrd="0" presId="urn:microsoft.com/office/officeart/2005/8/layout/orgChart1"/>
    <dgm:cxn modelId="{C3308A6B-255B-D64A-820F-D8E96F7011E1}" type="presOf" srcId="{245A7496-A1DD-1249-83E1-EDE449550B55}" destId="{07BD861F-BB71-064E-8F00-932B5B31C18A}" srcOrd="1" destOrd="0" presId="urn:microsoft.com/office/officeart/2005/8/layout/orgChart1"/>
    <dgm:cxn modelId="{0B6DBC5B-BCD6-8344-B567-B10264097035}" srcId="{245A7496-A1DD-1249-83E1-EDE449550B55}" destId="{0A20D7DA-1BF2-A04D-B6B8-8B7C278541A9}" srcOrd="0" destOrd="0" parTransId="{F8BBC2AF-3EDB-A549-86A2-F152049BC547}" sibTransId="{89770752-0D40-A545-BCD2-186C481BBD46}"/>
    <dgm:cxn modelId="{8C744A0F-853A-8740-83F0-27A9D270FDE6}" type="presOf" srcId="{F48B863D-6606-9746-BE02-072A1DFCDA4E}" destId="{48E80015-6A2C-944A-ADBD-B80685C72F1D}" srcOrd="0" destOrd="0" presId="urn:microsoft.com/office/officeart/2005/8/layout/orgChart1"/>
    <dgm:cxn modelId="{B6CDBC13-8FF8-7646-9DB6-D2B20C68302A}" type="presOf" srcId="{039D2EC0-760B-6B47-A04F-BF8474DB0F2A}" destId="{A6E6E148-8126-5948-AAAB-898FC5A43285}" srcOrd="0" destOrd="0" presId="urn:microsoft.com/office/officeart/2005/8/layout/orgChart1"/>
    <dgm:cxn modelId="{14810651-3A35-9A44-A038-0A76585F9337}" type="presOf" srcId="{9A8125E5-2671-5A41-A72A-EF3A68C91BEE}" destId="{22D619C0-9D71-AA40-82A1-6F947176861F}" srcOrd="0" destOrd="0" presId="urn:microsoft.com/office/officeart/2005/8/layout/orgChart1"/>
    <dgm:cxn modelId="{EE7EB27B-8D45-2C4A-AE4F-945F23CE6F08}" type="presOf" srcId="{D6768D19-550F-8B4E-9759-7A38CE2E7F55}" destId="{CDD72265-4DF1-E341-8CBF-02E583FD3619}" srcOrd="0" destOrd="0" presId="urn:microsoft.com/office/officeart/2005/8/layout/orgChart1"/>
    <dgm:cxn modelId="{B68A9707-6FF6-7043-9A76-887A61A96EBA}" srcId="{9A8125E5-2671-5A41-A72A-EF3A68C91BEE}" destId="{245A7496-A1DD-1249-83E1-EDE449550B55}" srcOrd="0" destOrd="0" parTransId="{3555EE55-FB77-2C45-A9BC-5DEEAEB09485}" sibTransId="{A0C6A143-64A7-1A42-8CAE-544A7125F5F8}"/>
    <dgm:cxn modelId="{26B2E238-D3BA-3645-8568-7B81F34C75D1}" type="presOf" srcId="{F8BBC2AF-3EDB-A549-86A2-F152049BC547}" destId="{9F89B164-7F53-A643-9460-C867438131B6}" srcOrd="0" destOrd="0" presId="urn:microsoft.com/office/officeart/2005/8/layout/orgChart1"/>
    <dgm:cxn modelId="{53F4AAAA-47A7-4E45-9098-4A697E528FCF}" type="presOf" srcId="{035E096C-088F-9B44-94D0-EAE7498DD14F}" destId="{FE199E21-E572-F64F-95C2-65B46D3FDA1C}" srcOrd="0" destOrd="0" presId="urn:microsoft.com/office/officeart/2005/8/layout/orgChart1"/>
    <dgm:cxn modelId="{15DB61F7-7C6A-D546-8BAB-463E7654B6CB}" type="presParOf" srcId="{22D619C0-9D71-AA40-82A1-6F947176861F}" destId="{C4048E1E-9FFD-5E40-A97B-D5F574DFB163}" srcOrd="0" destOrd="0" presId="urn:microsoft.com/office/officeart/2005/8/layout/orgChart1"/>
    <dgm:cxn modelId="{DCC0A0FB-99C8-994C-AB33-6ECA31678342}" type="presParOf" srcId="{C4048E1E-9FFD-5E40-A97B-D5F574DFB163}" destId="{71DA00E4-00EE-4842-8C27-31C07641ECFE}" srcOrd="0" destOrd="0" presId="urn:microsoft.com/office/officeart/2005/8/layout/orgChart1"/>
    <dgm:cxn modelId="{5EE5B80E-18FF-C540-8128-5C7CA684425A}" type="presParOf" srcId="{71DA00E4-00EE-4842-8C27-31C07641ECFE}" destId="{67EF3A2C-C796-D147-8732-361C8EBECAC8}" srcOrd="0" destOrd="0" presId="urn:microsoft.com/office/officeart/2005/8/layout/orgChart1"/>
    <dgm:cxn modelId="{21DA9B6A-A66C-5843-BE6D-2A4F4B545177}" type="presParOf" srcId="{71DA00E4-00EE-4842-8C27-31C07641ECFE}" destId="{07BD861F-BB71-064E-8F00-932B5B31C18A}" srcOrd="1" destOrd="0" presId="urn:microsoft.com/office/officeart/2005/8/layout/orgChart1"/>
    <dgm:cxn modelId="{AF19F605-5A1D-9E43-9657-68EC43AFF266}" type="presParOf" srcId="{C4048E1E-9FFD-5E40-A97B-D5F574DFB163}" destId="{37C4C617-DF8D-7341-85F1-8A95309E2CB6}" srcOrd="1" destOrd="0" presId="urn:microsoft.com/office/officeart/2005/8/layout/orgChart1"/>
    <dgm:cxn modelId="{A0C353B0-3A05-6A40-B4D9-4603DE1A7C1A}" type="presParOf" srcId="{37C4C617-DF8D-7341-85F1-8A95309E2CB6}" destId="{9F89B164-7F53-A643-9460-C867438131B6}" srcOrd="0" destOrd="0" presId="urn:microsoft.com/office/officeart/2005/8/layout/orgChart1"/>
    <dgm:cxn modelId="{735349B6-14AE-D44E-8069-CF0F8D18AE52}" type="presParOf" srcId="{37C4C617-DF8D-7341-85F1-8A95309E2CB6}" destId="{1B7B68FB-E106-944B-A02B-E69EB56CA0A0}" srcOrd="1" destOrd="0" presId="urn:microsoft.com/office/officeart/2005/8/layout/orgChart1"/>
    <dgm:cxn modelId="{F854AAED-E6C5-BE4F-8410-CA2E85E767E0}" type="presParOf" srcId="{1B7B68FB-E106-944B-A02B-E69EB56CA0A0}" destId="{754B33A5-D8D6-A448-BEF0-7325B87A5935}" srcOrd="0" destOrd="0" presId="urn:microsoft.com/office/officeart/2005/8/layout/orgChart1"/>
    <dgm:cxn modelId="{986405DF-881D-A242-92E4-DF85EB8C3138}" type="presParOf" srcId="{754B33A5-D8D6-A448-BEF0-7325B87A5935}" destId="{82A11C51-D49B-224D-87B8-572A76308B59}" srcOrd="0" destOrd="0" presId="urn:microsoft.com/office/officeart/2005/8/layout/orgChart1"/>
    <dgm:cxn modelId="{B3D319D0-684D-7244-8279-A50ED0D14FCE}" type="presParOf" srcId="{754B33A5-D8D6-A448-BEF0-7325B87A5935}" destId="{870E5093-4382-BE4D-A2CA-089D17E1C330}" srcOrd="1" destOrd="0" presId="urn:microsoft.com/office/officeart/2005/8/layout/orgChart1"/>
    <dgm:cxn modelId="{3BBE5D5E-773E-6547-B3F5-07DF112EDEC5}" type="presParOf" srcId="{1B7B68FB-E106-944B-A02B-E69EB56CA0A0}" destId="{75CD24DF-0E0C-B648-93BB-66DEF427D573}" srcOrd="1" destOrd="0" presId="urn:microsoft.com/office/officeart/2005/8/layout/orgChart1"/>
    <dgm:cxn modelId="{C5E6F45E-8985-1845-A8A8-4BDE894735BB}" type="presParOf" srcId="{75CD24DF-0E0C-B648-93BB-66DEF427D573}" destId="{48E80015-6A2C-944A-ADBD-B80685C72F1D}" srcOrd="0" destOrd="0" presId="urn:microsoft.com/office/officeart/2005/8/layout/orgChart1"/>
    <dgm:cxn modelId="{42DD892D-0BDC-274F-9DDA-94971770B92B}" type="presParOf" srcId="{75CD24DF-0E0C-B648-93BB-66DEF427D573}" destId="{76464E9B-F5AF-2242-BC60-1EBC8FC8011F}" srcOrd="1" destOrd="0" presId="urn:microsoft.com/office/officeart/2005/8/layout/orgChart1"/>
    <dgm:cxn modelId="{74307C3B-3B69-9448-954A-A6BADFCE501A}" type="presParOf" srcId="{76464E9B-F5AF-2242-BC60-1EBC8FC8011F}" destId="{A28DC75D-0EBB-2641-B7C4-00E8A5C996C9}" srcOrd="0" destOrd="0" presId="urn:microsoft.com/office/officeart/2005/8/layout/orgChart1"/>
    <dgm:cxn modelId="{8FDEC45B-B822-8B4F-8548-0464CDBC117E}" type="presParOf" srcId="{A28DC75D-0EBB-2641-B7C4-00E8A5C996C9}" destId="{A6E6E148-8126-5948-AAAB-898FC5A43285}" srcOrd="0" destOrd="0" presId="urn:microsoft.com/office/officeart/2005/8/layout/orgChart1"/>
    <dgm:cxn modelId="{AC8822EB-24E8-A549-B33B-63BF8CFB197F}" type="presParOf" srcId="{A28DC75D-0EBB-2641-B7C4-00E8A5C996C9}" destId="{594EAB01-25F7-5F49-9153-57E3D0AEA2BF}" srcOrd="1" destOrd="0" presId="urn:microsoft.com/office/officeart/2005/8/layout/orgChart1"/>
    <dgm:cxn modelId="{374BEE9E-3069-F642-8B28-4654D6419288}" type="presParOf" srcId="{76464E9B-F5AF-2242-BC60-1EBC8FC8011F}" destId="{387FB2C1-FEFB-1F49-BA20-63888D56FCCD}" srcOrd="1" destOrd="0" presId="urn:microsoft.com/office/officeart/2005/8/layout/orgChart1"/>
    <dgm:cxn modelId="{C3F40BC8-8539-094E-8EE9-66EB729E1BB9}" type="presParOf" srcId="{76464E9B-F5AF-2242-BC60-1EBC8FC8011F}" destId="{906D8B90-1CDC-3743-A75F-39F07E6FE13A}" srcOrd="2" destOrd="0" presId="urn:microsoft.com/office/officeart/2005/8/layout/orgChart1"/>
    <dgm:cxn modelId="{1868A9CD-5699-7F41-94A3-B2D098F54969}" type="presParOf" srcId="{1B7B68FB-E106-944B-A02B-E69EB56CA0A0}" destId="{C7319118-89F2-D847-82C4-49CFCB4EB264}" srcOrd="2" destOrd="0" presId="urn:microsoft.com/office/officeart/2005/8/layout/orgChart1"/>
    <dgm:cxn modelId="{E96890AA-A57E-8E49-BC60-FA6768F0FDCC}" type="presParOf" srcId="{37C4C617-DF8D-7341-85F1-8A95309E2CB6}" destId="{7A22EE1A-F060-0346-81C4-6C86004CA432}" srcOrd="2" destOrd="0" presId="urn:microsoft.com/office/officeart/2005/8/layout/orgChart1"/>
    <dgm:cxn modelId="{8EEF90D5-0A48-DB43-AD4B-5666784DF596}" type="presParOf" srcId="{37C4C617-DF8D-7341-85F1-8A95309E2CB6}" destId="{6DD0B9A1-2073-1A45-A1D2-92162E57431A}" srcOrd="3" destOrd="0" presId="urn:microsoft.com/office/officeart/2005/8/layout/orgChart1"/>
    <dgm:cxn modelId="{52931C7C-807D-F042-9D32-3CEE036168FE}" type="presParOf" srcId="{6DD0B9A1-2073-1A45-A1D2-92162E57431A}" destId="{4089DA2B-906A-A64E-B7E9-12214C12DA17}" srcOrd="0" destOrd="0" presId="urn:microsoft.com/office/officeart/2005/8/layout/orgChart1"/>
    <dgm:cxn modelId="{688576EF-F511-A542-9DF7-EE6474077B85}" type="presParOf" srcId="{4089DA2B-906A-A64E-B7E9-12214C12DA17}" destId="{595F425B-861A-464E-8D7A-61E7D05F213B}" srcOrd="0" destOrd="0" presId="urn:microsoft.com/office/officeart/2005/8/layout/orgChart1"/>
    <dgm:cxn modelId="{244B20D1-C124-9A4E-BF23-A6CB8DE6A39D}" type="presParOf" srcId="{4089DA2B-906A-A64E-B7E9-12214C12DA17}" destId="{200249C4-92D0-674C-A442-FD6E0C7A5EDA}" srcOrd="1" destOrd="0" presId="urn:microsoft.com/office/officeart/2005/8/layout/orgChart1"/>
    <dgm:cxn modelId="{31588B92-D95C-8A49-8DB7-58D0A1304181}" type="presParOf" srcId="{6DD0B9A1-2073-1A45-A1D2-92162E57431A}" destId="{6BB024BE-7732-1B4F-B82B-AB4C1B298C70}" srcOrd="1" destOrd="0" presId="urn:microsoft.com/office/officeart/2005/8/layout/orgChart1"/>
    <dgm:cxn modelId="{F4C100AB-ECF3-E444-96FF-9D7C4C7402DB}" type="presParOf" srcId="{6BB024BE-7732-1B4F-B82B-AB4C1B298C70}" destId="{FE199E21-E572-F64F-95C2-65B46D3FDA1C}" srcOrd="0" destOrd="0" presId="urn:microsoft.com/office/officeart/2005/8/layout/orgChart1"/>
    <dgm:cxn modelId="{908E70CD-6936-7240-820E-7262537184B8}" type="presParOf" srcId="{6BB024BE-7732-1B4F-B82B-AB4C1B298C70}" destId="{5705E7BB-31D8-8E4A-BAAB-07DC1D78FE69}" srcOrd="1" destOrd="0" presId="urn:microsoft.com/office/officeart/2005/8/layout/orgChart1"/>
    <dgm:cxn modelId="{B96EEEF0-98B2-3742-91F6-C307F5741E8E}" type="presParOf" srcId="{5705E7BB-31D8-8E4A-BAAB-07DC1D78FE69}" destId="{92540BD4-4522-A94E-8D6C-79316C8CD762}" srcOrd="0" destOrd="0" presId="urn:microsoft.com/office/officeart/2005/8/layout/orgChart1"/>
    <dgm:cxn modelId="{C6D60743-96C1-F04E-88C8-E47CD1009D3B}" type="presParOf" srcId="{92540BD4-4522-A94E-8D6C-79316C8CD762}" destId="{CDD72265-4DF1-E341-8CBF-02E583FD3619}" srcOrd="0" destOrd="0" presId="urn:microsoft.com/office/officeart/2005/8/layout/orgChart1"/>
    <dgm:cxn modelId="{3CC9F1EA-8B8D-2347-BF88-A84B336BF2E9}" type="presParOf" srcId="{92540BD4-4522-A94E-8D6C-79316C8CD762}" destId="{F4693B5C-E8E8-4B4F-B370-EFAF5CCEA090}" srcOrd="1" destOrd="0" presId="urn:microsoft.com/office/officeart/2005/8/layout/orgChart1"/>
    <dgm:cxn modelId="{02E27F67-DBA6-A84E-A089-99C218C3BBB2}" type="presParOf" srcId="{5705E7BB-31D8-8E4A-BAAB-07DC1D78FE69}" destId="{D1D4649C-29CE-894F-925C-4BBC6FE113B7}" srcOrd="1" destOrd="0" presId="urn:microsoft.com/office/officeart/2005/8/layout/orgChart1"/>
    <dgm:cxn modelId="{E77BCF5C-1027-C04D-9DB1-9CB896548440}" type="presParOf" srcId="{5705E7BB-31D8-8E4A-BAAB-07DC1D78FE69}" destId="{57DD7EBD-2002-7A4B-AB2C-1DBE9ACF6037}" srcOrd="2" destOrd="0" presId="urn:microsoft.com/office/officeart/2005/8/layout/orgChart1"/>
    <dgm:cxn modelId="{BB1B1984-175D-534C-B8CD-FDD12D3E04B6}" type="presParOf" srcId="{6DD0B9A1-2073-1A45-A1D2-92162E57431A}" destId="{47DFDA60-DDD5-CD48-BEF3-DC59FED427C0}" srcOrd="2" destOrd="0" presId="urn:microsoft.com/office/officeart/2005/8/layout/orgChart1"/>
    <dgm:cxn modelId="{D11339B6-4E4C-FB47-849A-95F24B247ACD}" type="presParOf" srcId="{C4048E1E-9FFD-5E40-A97B-D5F574DFB163}" destId="{1CF56900-2323-7B40-8DB3-883676177443}" srcOrd="2" destOrd="0" presId="urn:microsoft.com/office/officeart/2005/8/layout/orgChart1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0939FC-A36C-2A44-87C4-45937B3B3EB9}" type="doc">
      <dgm:prSet loTypeId="urn:microsoft.com/office/officeart/2005/8/layout/orgChart1" loCatId="hierarchy" qsTypeId="urn:microsoft.com/office/officeart/2005/8/quickstyle/simple4" qsCatId="simple" csTypeId="urn:microsoft.com/office/officeart/2005/8/colors/accent1_2#2" csCatId="accent1" phldr="1"/>
      <dgm:spPr/>
      <dgm:t>
        <a:bodyPr/>
        <a:lstStyle/>
        <a:p>
          <a:endParaRPr lang="en-US"/>
        </a:p>
      </dgm:t>
    </dgm:pt>
    <dgm:pt modelId="{0A867458-4204-5D47-95A6-CFA62D75059D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None or some of the </a:t>
          </a:r>
          <a:r>
            <a:rPr lang="en-US" sz="1400" dirty="0" err="1" smtClean="0">
              <a:solidFill>
                <a:srgbClr val="000000"/>
              </a:solidFill>
            </a:rPr>
            <a:t>nbr’s</a:t>
          </a:r>
          <a:r>
            <a:rPr lang="en-US" sz="1400" dirty="0" smtClean="0">
              <a:solidFill>
                <a:srgbClr val="000000"/>
              </a:solidFill>
            </a:rPr>
            <a:t> evacuated?</a:t>
          </a:r>
          <a:endParaRPr lang="en-US" sz="1400" dirty="0">
            <a:solidFill>
              <a:srgbClr val="000000"/>
            </a:solidFill>
          </a:endParaRPr>
        </a:p>
      </dgm:t>
    </dgm:pt>
    <dgm:pt modelId="{EE22F188-2459-8140-BDFD-CE5E67E80179}" type="parTrans" cxnId="{D4DBA602-D6A6-784B-9506-D577170545E7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B857CE7B-D939-B14B-A34A-C088E766D8CA}" type="sibTrans" cxnId="{D4DBA602-D6A6-784B-9506-D577170545E7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3FA48964-E35E-D843-9963-C81CCA23CC1B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Yes</a:t>
          </a:r>
          <a:endParaRPr lang="en-US" sz="1400" dirty="0">
            <a:solidFill>
              <a:srgbClr val="000000"/>
            </a:solidFill>
          </a:endParaRPr>
        </a:p>
      </dgm:t>
    </dgm:pt>
    <dgm:pt modelId="{583AE844-A55A-2748-8D8E-1CF80CFD5E04}" type="parTrans" cxnId="{334DC770-EF64-B543-8102-38B5AE0A9D2E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36D0D97C-528D-E44C-9662-5FE5B34A4832}" type="sibTrans" cxnId="{334DC770-EF64-B543-8102-38B5AE0A9D2E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417E76E8-F6E3-354F-A30B-C87D1BAEF306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Storm surge risk high?</a:t>
          </a:r>
          <a:endParaRPr lang="en-US" sz="1400" dirty="0">
            <a:solidFill>
              <a:srgbClr val="000000"/>
            </a:solidFill>
          </a:endParaRPr>
        </a:p>
      </dgm:t>
    </dgm:pt>
    <dgm:pt modelId="{708EABFE-F3B9-6643-8064-612BB0B89489}" type="parTrans" cxnId="{C86C2424-32EA-434F-86CA-BB594CC20567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29C8830A-4261-7040-AC13-1562EC6CDAC4}" type="sibTrans" cxnId="{C86C2424-32EA-434F-86CA-BB594CC20567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4621D212-55DD-7140-BD2A-DB15BA99F9FE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Yes</a:t>
          </a:r>
          <a:endParaRPr lang="en-US" sz="1400" dirty="0">
            <a:solidFill>
              <a:srgbClr val="000000"/>
            </a:solidFill>
          </a:endParaRPr>
        </a:p>
      </dgm:t>
    </dgm:pt>
    <dgm:pt modelId="{275C7EF8-AF4C-E144-B89D-23A49E62B057}" type="parTrans" cxnId="{40028265-64BC-B64F-A12B-8B4C85A97FE0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185D1637-E534-E040-BA6B-3568D3850851}" type="sibTrans" cxnId="{40028265-64BC-B64F-A12B-8B4C85A97FE0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87140EA3-E4AA-F744-9721-2EEBD32875ED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No</a:t>
          </a:r>
          <a:endParaRPr lang="en-US" sz="1400" dirty="0">
            <a:solidFill>
              <a:srgbClr val="000000"/>
            </a:solidFill>
          </a:endParaRPr>
        </a:p>
      </dgm:t>
    </dgm:pt>
    <dgm:pt modelId="{E62F6655-5684-424E-81F5-52B644CC2A6A}" type="parTrans" cxnId="{7365C80E-EC2C-7243-8329-EB76357B1378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061573DB-CA3E-6745-8D37-4668C760F768}" type="sibTrans" cxnId="{7365C80E-EC2C-7243-8329-EB76357B1378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EC1650C3-244E-7A42-8FB7-2D8247B27CCC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STAY</a:t>
          </a:r>
          <a:endParaRPr lang="en-US" sz="1400" dirty="0">
            <a:solidFill>
              <a:srgbClr val="000000"/>
            </a:solidFill>
          </a:endParaRPr>
        </a:p>
      </dgm:t>
    </dgm:pt>
    <dgm:pt modelId="{598BEF67-4B18-F74C-A640-AEA98D3E2C1E}" type="parTrans" cxnId="{774631A9-D47B-9642-A1ED-676355AF7DDE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B0289EF1-906F-7A4D-9B52-65B0CC1C2692}" type="sibTrans" cxnId="{774631A9-D47B-9642-A1ED-676355AF7DDE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3A7A3E76-449A-C445-954A-DDD63971A194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Property damage risk high?</a:t>
          </a:r>
          <a:endParaRPr lang="en-US" sz="1400" dirty="0">
            <a:solidFill>
              <a:srgbClr val="000000"/>
            </a:solidFill>
          </a:endParaRPr>
        </a:p>
      </dgm:t>
    </dgm:pt>
    <dgm:pt modelId="{C093791A-6020-5B44-AA4E-0F0861AB3D67}" type="parTrans" cxnId="{B75D22EB-38CA-274C-922A-EEB5596E761A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7C620D91-4D60-794D-9EC3-3E7FBA90374A}" type="sibTrans" cxnId="{B75D22EB-38CA-274C-922A-EEB5596E761A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22A570ED-4B2E-4541-BA6B-9D4188D364B5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Yes</a:t>
          </a:r>
          <a:endParaRPr lang="en-US" sz="1400" dirty="0">
            <a:solidFill>
              <a:srgbClr val="000000"/>
            </a:solidFill>
          </a:endParaRPr>
        </a:p>
      </dgm:t>
    </dgm:pt>
    <dgm:pt modelId="{9FCB079C-015E-1748-A33F-5601CA479658}" type="parTrans" cxnId="{DF802668-4753-B647-8338-24CFF8C8CCBA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5DF7033C-4E81-0742-B4A1-48CB464FB21B}" type="sibTrans" cxnId="{DF802668-4753-B647-8338-24CFF8C8CCBA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3929C3A9-1929-0843-9D08-136E40EF5CFD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No</a:t>
          </a:r>
          <a:endParaRPr lang="en-US" sz="1400" dirty="0">
            <a:solidFill>
              <a:srgbClr val="000000"/>
            </a:solidFill>
          </a:endParaRPr>
        </a:p>
      </dgm:t>
    </dgm:pt>
    <dgm:pt modelId="{2A1BE112-8604-A749-84E1-31573B7DD76D}" type="parTrans" cxnId="{74D612BE-6C24-3C47-8C92-D5F5213ECA22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36251143-1271-6D4D-A48F-7BC143A781B6}" type="sibTrans" cxnId="{74D612BE-6C24-3C47-8C92-D5F5213ECA22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00081EEC-A624-A24D-9C9A-F364EC06BD8F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STAY</a:t>
          </a:r>
          <a:endParaRPr lang="en-US" sz="1400" dirty="0">
            <a:solidFill>
              <a:srgbClr val="000000"/>
            </a:solidFill>
          </a:endParaRPr>
        </a:p>
      </dgm:t>
    </dgm:pt>
    <dgm:pt modelId="{75AFAD70-5095-8A4E-AA63-F0FD5A5F03B7}" type="parTrans" cxnId="{59D252C6-07C0-8743-A837-76BC4547FA51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CC4EE1B4-C7DC-4D4B-9A0A-9370F56F51B8}" type="sibTrans" cxnId="{59D252C6-07C0-8743-A837-76BC4547FA51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58C89F5F-8F1D-2A45-98C4-3811998EE0AA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EVACUATE</a:t>
          </a:r>
          <a:endParaRPr lang="en-US" sz="1400" dirty="0">
            <a:solidFill>
              <a:srgbClr val="000000"/>
            </a:solidFill>
          </a:endParaRPr>
        </a:p>
      </dgm:t>
    </dgm:pt>
    <dgm:pt modelId="{F2826FC2-D5D7-6D42-8386-AB83BE018BE0}" type="parTrans" cxnId="{37391F76-B6FC-2043-ADD7-5E593C6D1C5D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8132CFF9-8375-C348-B8A4-F05C852E2498}" type="sibTrans" cxnId="{37391F76-B6FC-2043-ADD7-5E593C6D1C5D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8E07E8E0-D6AA-C44E-9B50-5B870D803B50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No</a:t>
          </a:r>
          <a:endParaRPr lang="en-US" sz="1400" dirty="0">
            <a:solidFill>
              <a:srgbClr val="000000"/>
            </a:solidFill>
          </a:endParaRPr>
        </a:p>
      </dgm:t>
    </dgm:pt>
    <dgm:pt modelId="{6E63686F-E3C0-4D44-B9B4-0E42371198D0}" type="parTrans" cxnId="{31FFC962-2773-1342-A982-FD0EC7C7306E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646FCDDF-18CF-8D41-94F5-93D2104A496C}" type="sibTrans" cxnId="{31FFC962-2773-1342-A982-FD0EC7C7306E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9C2844C7-6FC4-C64F-9CDE-E06A960FF085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Property damage risk high?</a:t>
          </a:r>
          <a:endParaRPr lang="en-US" sz="1400" dirty="0">
            <a:solidFill>
              <a:srgbClr val="000000"/>
            </a:solidFill>
          </a:endParaRPr>
        </a:p>
      </dgm:t>
    </dgm:pt>
    <dgm:pt modelId="{34708CAC-C49A-1849-A593-04C97FFB508C}" type="parTrans" cxnId="{509DA1EC-9DCC-5042-AB2E-09FFCA86CE9D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90C9540B-8EE2-D143-9E02-C55DFD7CC776}" type="sibTrans" cxnId="{509DA1EC-9DCC-5042-AB2E-09FFCA86CE9D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2B0DDBC5-1EBD-ED45-8101-DF01AFC13E5D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Yes</a:t>
          </a:r>
          <a:endParaRPr lang="en-US" sz="1400" dirty="0">
            <a:solidFill>
              <a:srgbClr val="000000"/>
            </a:solidFill>
          </a:endParaRPr>
        </a:p>
      </dgm:t>
    </dgm:pt>
    <dgm:pt modelId="{23581324-CF08-4149-BE8C-5256F2F4740A}" type="parTrans" cxnId="{C13CD253-B465-8345-8A7B-7A99FE421064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84862AF6-06A6-4F40-A83B-1BA078FC2FBD}" type="sibTrans" cxnId="{C13CD253-B465-8345-8A7B-7A99FE421064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4ADAA4DB-DCDE-5445-9172-DF100D3EE21E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Rita </a:t>
          </a:r>
          <a:r>
            <a:rPr lang="en-US" sz="1400" dirty="0" err="1" smtClean="0">
              <a:solidFill>
                <a:srgbClr val="000000"/>
              </a:solidFill>
            </a:rPr>
            <a:t>evac</a:t>
          </a:r>
          <a:r>
            <a:rPr lang="en-US" sz="1400" dirty="0" smtClean="0">
              <a:solidFill>
                <a:srgbClr val="000000"/>
              </a:solidFill>
            </a:rPr>
            <a:t>?</a:t>
          </a:r>
          <a:endParaRPr lang="en-US" sz="1400" dirty="0">
            <a:solidFill>
              <a:srgbClr val="000000"/>
            </a:solidFill>
          </a:endParaRPr>
        </a:p>
      </dgm:t>
    </dgm:pt>
    <dgm:pt modelId="{E0099F78-42AF-864E-A66B-A41834A3F80A}" type="parTrans" cxnId="{C0B0169A-0BDD-6740-BDC0-B1EA3B1411BA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4CF10CD1-E97D-2C4E-8189-C3D834C9A39D}" type="sibTrans" cxnId="{C0B0169A-0BDD-6740-BDC0-B1EA3B1411BA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7577BCB5-1AD3-6745-AB9C-F577D625A7F0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Yes</a:t>
          </a:r>
          <a:endParaRPr lang="en-US" sz="1400" dirty="0">
            <a:solidFill>
              <a:srgbClr val="000000"/>
            </a:solidFill>
          </a:endParaRPr>
        </a:p>
      </dgm:t>
    </dgm:pt>
    <dgm:pt modelId="{E3B7E7BA-0213-7A4F-A97D-4AB3851117F2}" type="parTrans" cxnId="{5CF39906-F8EA-4441-932E-ADDDF33E98CB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24699E94-1F14-B946-A7D1-3D9DD60AF601}" type="sibTrans" cxnId="{5CF39906-F8EA-4441-932E-ADDDF33E98CB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2B6FD9CB-0282-F742-80CA-92AE9274B0C2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No</a:t>
          </a:r>
          <a:endParaRPr lang="en-US" sz="1400" dirty="0">
            <a:solidFill>
              <a:srgbClr val="000000"/>
            </a:solidFill>
          </a:endParaRPr>
        </a:p>
      </dgm:t>
    </dgm:pt>
    <dgm:pt modelId="{4F28837F-2544-7B49-9AFD-679215737708}" type="parTrans" cxnId="{94B7786D-A0B0-1740-91DE-6298F2D75898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7759A099-DEF0-914F-9848-1B3527EA076A}" type="sibTrans" cxnId="{94B7786D-A0B0-1740-91DE-6298F2D75898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65C52586-BFE8-9045-99E4-B6D914F5242B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EVAC</a:t>
          </a:r>
          <a:endParaRPr lang="en-US" sz="1400" dirty="0">
            <a:solidFill>
              <a:srgbClr val="000000"/>
            </a:solidFill>
          </a:endParaRPr>
        </a:p>
      </dgm:t>
    </dgm:pt>
    <dgm:pt modelId="{A7D2BD6D-5FBA-FB4C-B52A-7BB16BFA061D}" type="parTrans" cxnId="{102C22B0-799A-B24B-8E1D-2E16E9A41BEC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84CB55AC-3948-A642-BD25-FAB545BBACC3}" type="sibTrans" cxnId="{102C22B0-799A-B24B-8E1D-2E16E9A41BEC}">
      <dgm:prSet/>
      <dgm:spPr/>
      <dgm:t>
        <a:bodyPr/>
        <a:lstStyle/>
        <a:p>
          <a:endParaRPr lang="en-US" sz="1400">
            <a:solidFill>
              <a:srgbClr val="000000"/>
            </a:solidFill>
          </a:endParaRPr>
        </a:p>
      </dgm:t>
    </dgm:pt>
    <dgm:pt modelId="{D3826561-4F46-5840-8738-8C9705CD9CF3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STAY</a:t>
          </a:r>
          <a:endParaRPr lang="en-US" sz="1400" dirty="0">
            <a:solidFill>
              <a:srgbClr val="000000"/>
            </a:solidFill>
          </a:endParaRPr>
        </a:p>
      </dgm:t>
    </dgm:pt>
    <dgm:pt modelId="{2B6E6712-3BAE-2D4A-BB3B-7A7DC0A28C84}" type="sibTrans" cxnId="{54F5BBC3-BCA8-6948-BCDF-05FD82B08B10}">
      <dgm:prSet/>
      <dgm:spPr/>
      <dgm:t>
        <a:bodyPr/>
        <a:lstStyle/>
        <a:p>
          <a:endParaRPr lang="en-US" sz="1400"/>
        </a:p>
      </dgm:t>
    </dgm:pt>
    <dgm:pt modelId="{C7D7DE34-8338-E240-872F-25200CEA4252}" type="parTrans" cxnId="{54F5BBC3-BCA8-6948-BCDF-05FD82B08B10}">
      <dgm:prSet/>
      <dgm:spPr/>
      <dgm:t>
        <a:bodyPr/>
        <a:lstStyle/>
        <a:p>
          <a:endParaRPr lang="en-US" sz="1400"/>
        </a:p>
      </dgm:t>
    </dgm:pt>
    <dgm:pt modelId="{2D2D1D0C-0191-6E47-94CA-00501B358BA1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No</a:t>
          </a:r>
          <a:endParaRPr lang="en-US" sz="1400" dirty="0">
            <a:solidFill>
              <a:srgbClr val="000000"/>
            </a:solidFill>
          </a:endParaRPr>
        </a:p>
      </dgm:t>
    </dgm:pt>
    <dgm:pt modelId="{E31A2A80-22EF-0448-8031-5CBFF94DEA7D}" type="parTrans" cxnId="{2D9611DF-3532-C446-AA66-D2BF3EA51220}">
      <dgm:prSet/>
      <dgm:spPr/>
      <dgm:t>
        <a:bodyPr/>
        <a:lstStyle/>
        <a:p>
          <a:endParaRPr lang="en-US" sz="1400"/>
        </a:p>
      </dgm:t>
    </dgm:pt>
    <dgm:pt modelId="{4D901956-1CE9-D445-8994-D7FD128FE656}" type="sibTrans" cxnId="{2D9611DF-3532-C446-AA66-D2BF3EA51220}">
      <dgm:prSet/>
      <dgm:spPr/>
      <dgm:t>
        <a:bodyPr/>
        <a:lstStyle/>
        <a:p>
          <a:endParaRPr lang="en-US" sz="1400"/>
        </a:p>
      </dgm:t>
    </dgm:pt>
    <dgm:pt modelId="{A6DBA8C5-FF2B-2A4C-9BDE-85E2C618D277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Rainfall flood risk high?</a:t>
          </a:r>
          <a:endParaRPr lang="en-US" sz="1400" dirty="0">
            <a:solidFill>
              <a:srgbClr val="000000"/>
            </a:solidFill>
          </a:endParaRPr>
        </a:p>
      </dgm:t>
    </dgm:pt>
    <dgm:pt modelId="{9137A31E-7A96-AD49-8195-144426D89FB2}" type="parTrans" cxnId="{74EB9890-71F5-8942-A861-F9500ADA62DB}">
      <dgm:prSet/>
      <dgm:spPr/>
      <dgm:t>
        <a:bodyPr/>
        <a:lstStyle/>
        <a:p>
          <a:endParaRPr lang="en-US" sz="1400"/>
        </a:p>
      </dgm:t>
    </dgm:pt>
    <dgm:pt modelId="{663FABEA-F5E7-3545-801E-5AA0DE1A96F1}" type="sibTrans" cxnId="{74EB9890-71F5-8942-A861-F9500ADA62DB}">
      <dgm:prSet/>
      <dgm:spPr/>
      <dgm:t>
        <a:bodyPr/>
        <a:lstStyle/>
        <a:p>
          <a:endParaRPr lang="en-US" sz="1400"/>
        </a:p>
      </dgm:t>
    </dgm:pt>
    <dgm:pt modelId="{06E4E227-CD01-A543-ACFE-F9C60249625B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Yes</a:t>
          </a:r>
          <a:endParaRPr lang="en-US" sz="1400" dirty="0">
            <a:solidFill>
              <a:srgbClr val="000000"/>
            </a:solidFill>
          </a:endParaRPr>
        </a:p>
      </dgm:t>
    </dgm:pt>
    <dgm:pt modelId="{D297AE7B-99AA-574A-B894-885852E5F137}" type="parTrans" cxnId="{8D2D68B8-DB48-144D-BA55-CFF804CA61E2}">
      <dgm:prSet/>
      <dgm:spPr/>
      <dgm:t>
        <a:bodyPr/>
        <a:lstStyle/>
        <a:p>
          <a:endParaRPr lang="en-US" sz="1400"/>
        </a:p>
      </dgm:t>
    </dgm:pt>
    <dgm:pt modelId="{FC024A8E-F230-214C-AAB1-001050BCD409}" type="sibTrans" cxnId="{8D2D68B8-DB48-144D-BA55-CFF804CA61E2}">
      <dgm:prSet/>
      <dgm:spPr/>
      <dgm:t>
        <a:bodyPr/>
        <a:lstStyle/>
        <a:p>
          <a:endParaRPr lang="en-US" sz="1400"/>
        </a:p>
      </dgm:t>
    </dgm:pt>
    <dgm:pt modelId="{B753D134-1D0E-314E-9958-EA31392BCC91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No</a:t>
          </a:r>
          <a:endParaRPr lang="en-US" sz="1400" dirty="0">
            <a:solidFill>
              <a:srgbClr val="000000"/>
            </a:solidFill>
          </a:endParaRPr>
        </a:p>
      </dgm:t>
    </dgm:pt>
    <dgm:pt modelId="{0820684C-B7BB-8249-9C05-27F98B11CC35}" type="parTrans" cxnId="{0122AC3C-BE49-734B-A1B1-0559C15B503C}">
      <dgm:prSet/>
      <dgm:spPr/>
      <dgm:t>
        <a:bodyPr/>
        <a:lstStyle/>
        <a:p>
          <a:endParaRPr lang="en-US" sz="1400"/>
        </a:p>
      </dgm:t>
    </dgm:pt>
    <dgm:pt modelId="{D9BA4D80-B942-3644-B113-32DF486CD4C9}" type="sibTrans" cxnId="{0122AC3C-BE49-734B-A1B1-0559C15B503C}">
      <dgm:prSet/>
      <dgm:spPr/>
      <dgm:t>
        <a:bodyPr/>
        <a:lstStyle/>
        <a:p>
          <a:endParaRPr lang="en-US" sz="1400"/>
        </a:p>
      </dgm:t>
    </dgm:pt>
    <dgm:pt modelId="{53D39C83-7499-F44C-8211-5C8AC57DF9DD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EVACUATE</a:t>
          </a:r>
          <a:endParaRPr lang="en-US" sz="1400" dirty="0">
            <a:solidFill>
              <a:srgbClr val="000000"/>
            </a:solidFill>
          </a:endParaRPr>
        </a:p>
      </dgm:t>
    </dgm:pt>
    <dgm:pt modelId="{A9256877-F083-5144-B75C-64E5877CCA9C}" type="parTrans" cxnId="{D3E97C71-FE49-2F4D-947A-FE304A999453}">
      <dgm:prSet/>
      <dgm:spPr/>
      <dgm:t>
        <a:bodyPr/>
        <a:lstStyle/>
        <a:p>
          <a:endParaRPr lang="en-US" sz="1400"/>
        </a:p>
      </dgm:t>
    </dgm:pt>
    <dgm:pt modelId="{B8D7AAD6-6872-604C-AE2B-79D803AC1191}" type="sibTrans" cxnId="{D3E97C71-FE49-2F4D-947A-FE304A999453}">
      <dgm:prSet/>
      <dgm:spPr/>
      <dgm:t>
        <a:bodyPr/>
        <a:lstStyle/>
        <a:p>
          <a:endParaRPr lang="en-US" sz="1400"/>
        </a:p>
      </dgm:t>
    </dgm:pt>
    <dgm:pt modelId="{FE46A087-6895-2741-B3B3-492CBCBDF56B}">
      <dgm:prSet phldrT="[Text]" custT="1"/>
      <dgm:spPr/>
      <dgm:t>
        <a:bodyPr/>
        <a:lstStyle/>
        <a:p>
          <a:r>
            <a:rPr lang="en-US" sz="1400" dirty="0" smtClean="0">
              <a:solidFill>
                <a:srgbClr val="000000"/>
              </a:solidFill>
            </a:rPr>
            <a:t>STAY</a:t>
          </a:r>
          <a:endParaRPr lang="en-US" sz="1400" dirty="0">
            <a:solidFill>
              <a:srgbClr val="000000"/>
            </a:solidFill>
          </a:endParaRPr>
        </a:p>
      </dgm:t>
    </dgm:pt>
    <dgm:pt modelId="{E08898CC-6902-F34A-A8D7-07BC0D9B3B48}" type="parTrans" cxnId="{462AF1AA-1D17-7649-8108-D716688771BB}">
      <dgm:prSet/>
      <dgm:spPr/>
      <dgm:t>
        <a:bodyPr/>
        <a:lstStyle/>
        <a:p>
          <a:endParaRPr lang="en-US" sz="1400"/>
        </a:p>
      </dgm:t>
    </dgm:pt>
    <dgm:pt modelId="{67A0C87E-6573-6C49-9AEC-9B0748EDE064}" type="sibTrans" cxnId="{462AF1AA-1D17-7649-8108-D716688771BB}">
      <dgm:prSet/>
      <dgm:spPr/>
      <dgm:t>
        <a:bodyPr/>
        <a:lstStyle/>
        <a:p>
          <a:endParaRPr lang="en-US" sz="1400"/>
        </a:p>
      </dgm:t>
    </dgm:pt>
    <dgm:pt modelId="{A7C47DB2-1342-1A48-89A0-F1ABB8E1F00E}" type="pres">
      <dgm:prSet presAssocID="{B60939FC-A36C-2A44-87C4-45937B3B3EB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C7BB888-6681-2B4C-83AF-87C6923230DF}" type="pres">
      <dgm:prSet presAssocID="{0A867458-4204-5D47-95A6-CFA62D75059D}" presName="hierRoot1" presStyleCnt="0">
        <dgm:presLayoutVars>
          <dgm:hierBranch val="init"/>
        </dgm:presLayoutVars>
      </dgm:prSet>
      <dgm:spPr/>
    </dgm:pt>
    <dgm:pt modelId="{9EB03674-F6C5-014F-B296-EEC9E6A13617}" type="pres">
      <dgm:prSet presAssocID="{0A867458-4204-5D47-95A6-CFA62D75059D}" presName="rootComposite1" presStyleCnt="0"/>
      <dgm:spPr/>
    </dgm:pt>
    <dgm:pt modelId="{B059B1F7-8725-FF41-855A-188B7485F8E6}" type="pres">
      <dgm:prSet presAssocID="{0A867458-4204-5D47-95A6-CFA62D75059D}" presName="rootText1" presStyleLbl="node0" presStyleIdx="0" presStyleCnt="1" custScaleX="207053" custScaleY="16151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0F4AA2-F720-0948-93EC-85FCDFC53E6B}" type="pres">
      <dgm:prSet presAssocID="{0A867458-4204-5D47-95A6-CFA62D75059D}" presName="rootConnector1" presStyleLbl="node1" presStyleIdx="0" presStyleCnt="0"/>
      <dgm:spPr/>
      <dgm:t>
        <a:bodyPr/>
        <a:lstStyle/>
        <a:p>
          <a:endParaRPr lang="en-US"/>
        </a:p>
      </dgm:t>
    </dgm:pt>
    <dgm:pt modelId="{40E7AEE7-185B-664A-AE12-CCDEA8BFAB01}" type="pres">
      <dgm:prSet presAssocID="{0A867458-4204-5D47-95A6-CFA62D75059D}" presName="hierChild2" presStyleCnt="0"/>
      <dgm:spPr/>
    </dgm:pt>
    <dgm:pt modelId="{E60E648E-520E-604D-A145-98998BCB844B}" type="pres">
      <dgm:prSet presAssocID="{583AE844-A55A-2748-8D8E-1CF80CFD5E04}" presName="Name37" presStyleLbl="parChTrans1D2" presStyleIdx="0" presStyleCnt="2"/>
      <dgm:spPr/>
      <dgm:t>
        <a:bodyPr/>
        <a:lstStyle/>
        <a:p>
          <a:endParaRPr lang="en-US"/>
        </a:p>
      </dgm:t>
    </dgm:pt>
    <dgm:pt modelId="{A4AE8559-960F-164A-BE29-1AFA9125EC3E}" type="pres">
      <dgm:prSet presAssocID="{3FA48964-E35E-D843-9963-C81CCA23CC1B}" presName="hierRoot2" presStyleCnt="0">
        <dgm:presLayoutVars>
          <dgm:hierBranch val="init"/>
        </dgm:presLayoutVars>
      </dgm:prSet>
      <dgm:spPr/>
    </dgm:pt>
    <dgm:pt modelId="{B32E04D0-6D92-7C42-BB99-3A37670F5AC3}" type="pres">
      <dgm:prSet presAssocID="{3FA48964-E35E-D843-9963-C81CCA23CC1B}" presName="rootComposite" presStyleCnt="0"/>
      <dgm:spPr/>
    </dgm:pt>
    <dgm:pt modelId="{A18EE992-BB70-1D40-9E81-AF43C2376648}" type="pres">
      <dgm:prSet presAssocID="{3FA48964-E35E-D843-9963-C81CCA23CC1B}" presName="rootText" presStyleLbl="node2" presStyleIdx="0" presStyleCnt="2" custScaleX="98102" custScaleY="100000" custLinFactX="-93145" custLinFactNeighborX="-100000" custLinFactNeighborY="-134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B186BF3-589D-574E-8DD2-8F43D0F4557F}" type="pres">
      <dgm:prSet presAssocID="{3FA48964-E35E-D843-9963-C81CCA23CC1B}" presName="rootConnector" presStyleLbl="node2" presStyleIdx="0" presStyleCnt="2"/>
      <dgm:spPr/>
      <dgm:t>
        <a:bodyPr/>
        <a:lstStyle/>
        <a:p>
          <a:endParaRPr lang="en-US"/>
        </a:p>
      </dgm:t>
    </dgm:pt>
    <dgm:pt modelId="{93AF4915-7AF3-BD47-B37E-5519761AEAFC}" type="pres">
      <dgm:prSet presAssocID="{3FA48964-E35E-D843-9963-C81CCA23CC1B}" presName="hierChild4" presStyleCnt="0"/>
      <dgm:spPr/>
    </dgm:pt>
    <dgm:pt modelId="{A808584B-48F3-EB4B-B69C-1D188EEE6C79}" type="pres">
      <dgm:prSet presAssocID="{708EABFE-F3B9-6643-8064-612BB0B89489}" presName="Name37" presStyleLbl="parChTrans1D3" presStyleIdx="0" presStyleCnt="2"/>
      <dgm:spPr/>
      <dgm:t>
        <a:bodyPr/>
        <a:lstStyle/>
        <a:p>
          <a:endParaRPr lang="en-US"/>
        </a:p>
      </dgm:t>
    </dgm:pt>
    <dgm:pt modelId="{0DB7C71D-4F06-BC4C-9497-BD9A2D99B0E2}" type="pres">
      <dgm:prSet presAssocID="{417E76E8-F6E3-354F-A30B-C87D1BAEF306}" presName="hierRoot2" presStyleCnt="0">
        <dgm:presLayoutVars>
          <dgm:hierBranch val="init"/>
        </dgm:presLayoutVars>
      </dgm:prSet>
      <dgm:spPr/>
    </dgm:pt>
    <dgm:pt modelId="{41333976-6AD6-2B41-9181-96033C6D405A}" type="pres">
      <dgm:prSet presAssocID="{417E76E8-F6E3-354F-A30B-C87D1BAEF306}" presName="rootComposite" presStyleCnt="0"/>
      <dgm:spPr/>
    </dgm:pt>
    <dgm:pt modelId="{4CDCA57D-E3C8-E447-931A-8B352A146A15}" type="pres">
      <dgm:prSet presAssocID="{417E76E8-F6E3-354F-A30B-C87D1BAEF306}" presName="rootText" presStyleLbl="node3" presStyleIdx="0" presStyleCnt="2" custScaleX="265509" custScaleY="213849" custLinFactX="-100000" custLinFactNeighborX="-101851" custLinFactNeighborY="-2839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32AC849-3848-D844-BF7C-68C58E72D0A8}" type="pres">
      <dgm:prSet presAssocID="{417E76E8-F6E3-354F-A30B-C87D1BAEF306}" presName="rootConnector" presStyleLbl="node3" presStyleIdx="0" presStyleCnt="2"/>
      <dgm:spPr/>
      <dgm:t>
        <a:bodyPr/>
        <a:lstStyle/>
        <a:p>
          <a:endParaRPr lang="en-US"/>
        </a:p>
      </dgm:t>
    </dgm:pt>
    <dgm:pt modelId="{DE6C9062-FC52-0D49-A1E5-7222690A733C}" type="pres">
      <dgm:prSet presAssocID="{417E76E8-F6E3-354F-A30B-C87D1BAEF306}" presName="hierChild4" presStyleCnt="0"/>
      <dgm:spPr/>
    </dgm:pt>
    <dgm:pt modelId="{43DDBD5E-74CE-AA47-B4DE-C92670E35D16}" type="pres">
      <dgm:prSet presAssocID="{275C7EF8-AF4C-E144-B89D-23A49E62B057}" presName="Name37" presStyleLbl="parChTrans1D4" presStyleIdx="0" presStyleCnt="20"/>
      <dgm:spPr/>
      <dgm:t>
        <a:bodyPr/>
        <a:lstStyle/>
        <a:p>
          <a:endParaRPr lang="en-US"/>
        </a:p>
      </dgm:t>
    </dgm:pt>
    <dgm:pt modelId="{BBB12C06-6C29-5843-8DCF-6B5BB5CBF66D}" type="pres">
      <dgm:prSet presAssocID="{4621D212-55DD-7140-BD2A-DB15BA99F9FE}" presName="hierRoot2" presStyleCnt="0">
        <dgm:presLayoutVars>
          <dgm:hierBranch val="init"/>
        </dgm:presLayoutVars>
      </dgm:prSet>
      <dgm:spPr/>
    </dgm:pt>
    <dgm:pt modelId="{21FB0175-3BDA-B747-BAF8-34E95406CA5A}" type="pres">
      <dgm:prSet presAssocID="{4621D212-55DD-7140-BD2A-DB15BA99F9FE}" presName="rootComposite" presStyleCnt="0"/>
      <dgm:spPr/>
    </dgm:pt>
    <dgm:pt modelId="{5A67A249-3885-D343-B0A3-56D92841E830}" type="pres">
      <dgm:prSet presAssocID="{4621D212-55DD-7140-BD2A-DB15BA99F9FE}" presName="rootText" presStyleLbl="node4" presStyleIdx="0" presStyleCnt="20" custScaleX="99622" custScaleY="100000" custLinFactX="-80773" custLinFactNeighborX="-100000" custLinFactNeighborY="1210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DA5CC6-8ED0-C844-AD1C-895641F9AE6B}" type="pres">
      <dgm:prSet presAssocID="{4621D212-55DD-7140-BD2A-DB15BA99F9FE}" presName="rootConnector" presStyleLbl="node4" presStyleIdx="0" presStyleCnt="20"/>
      <dgm:spPr/>
      <dgm:t>
        <a:bodyPr/>
        <a:lstStyle/>
        <a:p>
          <a:endParaRPr lang="en-US"/>
        </a:p>
      </dgm:t>
    </dgm:pt>
    <dgm:pt modelId="{18EEB143-6867-E846-9BE1-968653855314}" type="pres">
      <dgm:prSet presAssocID="{4621D212-55DD-7140-BD2A-DB15BA99F9FE}" presName="hierChild4" presStyleCnt="0"/>
      <dgm:spPr/>
    </dgm:pt>
    <dgm:pt modelId="{660AF047-41FB-1244-9B8D-330A8412804D}" type="pres">
      <dgm:prSet presAssocID="{C093791A-6020-5B44-AA4E-0F0861AB3D67}" presName="Name37" presStyleLbl="parChTrans1D4" presStyleIdx="1" presStyleCnt="20"/>
      <dgm:spPr/>
      <dgm:t>
        <a:bodyPr/>
        <a:lstStyle/>
        <a:p>
          <a:endParaRPr lang="en-US"/>
        </a:p>
      </dgm:t>
    </dgm:pt>
    <dgm:pt modelId="{40B5F979-EAA8-AB4E-A340-ED885D4A5346}" type="pres">
      <dgm:prSet presAssocID="{3A7A3E76-449A-C445-954A-DDD63971A194}" presName="hierRoot2" presStyleCnt="0">
        <dgm:presLayoutVars>
          <dgm:hierBranch val="init"/>
        </dgm:presLayoutVars>
      </dgm:prSet>
      <dgm:spPr/>
    </dgm:pt>
    <dgm:pt modelId="{B9997BE7-3E42-6A4F-ADCB-96B3ADA39F9D}" type="pres">
      <dgm:prSet presAssocID="{3A7A3E76-449A-C445-954A-DDD63971A194}" presName="rootComposite" presStyleCnt="0"/>
      <dgm:spPr/>
    </dgm:pt>
    <dgm:pt modelId="{0D76DCE1-5F23-7C48-B443-8D159AA66F58}" type="pres">
      <dgm:prSet presAssocID="{3A7A3E76-449A-C445-954A-DDD63971A194}" presName="rootText" presStyleLbl="node4" presStyleIdx="1" presStyleCnt="20" custScaleX="323710" custScaleY="176367" custLinFactX="-18761" custLinFactNeighborX="-100000" custLinFactNeighborY="3047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DD27C12-9C42-2449-8405-C034757446E9}" type="pres">
      <dgm:prSet presAssocID="{3A7A3E76-449A-C445-954A-DDD63971A194}" presName="rootConnector" presStyleLbl="node4" presStyleIdx="1" presStyleCnt="20"/>
      <dgm:spPr/>
      <dgm:t>
        <a:bodyPr/>
        <a:lstStyle/>
        <a:p>
          <a:endParaRPr lang="en-US"/>
        </a:p>
      </dgm:t>
    </dgm:pt>
    <dgm:pt modelId="{1D8B5E68-CE56-D04F-B1E9-A66ACBF6C295}" type="pres">
      <dgm:prSet presAssocID="{3A7A3E76-449A-C445-954A-DDD63971A194}" presName="hierChild4" presStyleCnt="0"/>
      <dgm:spPr/>
    </dgm:pt>
    <dgm:pt modelId="{73B4966B-50D7-6343-8A2D-19ACC483851F}" type="pres">
      <dgm:prSet presAssocID="{9FCB079C-015E-1748-A33F-5601CA479658}" presName="Name37" presStyleLbl="parChTrans1D4" presStyleIdx="2" presStyleCnt="20"/>
      <dgm:spPr/>
      <dgm:t>
        <a:bodyPr/>
        <a:lstStyle/>
        <a:p>
          <a:endParaRPr lang="en-US"/>
        </a:p>
      </dgm:t>
    </dgm:pt>
    <dgm:pt modelId="{DD1D880F-ACD7-FD48-8C5D-A0EF8F7303B2}" type="pres">
      <dgm:prSet presAssocID="{22A570ED-4B2E-4541-BA6B-9D4188D364B5}" presName="hierRoot2" presStyleCnt="0">
        <dgm:presLayoutVars>
          <dgm:hierBranch val="init"/>
        </dgm:presLayoutVars>
      </dgm:prSet>
      <dgm:spPr/>
    </dgm:pt>
    <dgm:pt modelId="{EC558A9D-964F-8247-B7E1-35465A0D7830}" type="pres">
      <dgm:prSet presAssocID="{22A570ED-4B2E-4541-BA6B-9D4188D364B5}" presName="rootComposite" presStyleCnt="0"/>
      <dgm:spPr/>
    </dgm:pt>
    <dgm:pt modelId="{E823F5C8-DCF8-DA4E-AE61-7C34E16B37BD}" type="pres">
      <dgm:prSet presAssocID="{22A570ED-4B2E-4541-BA6B-9D4188D364B5}" presName="rootText" presStyleLbl="node4" presStyleIdx="2" presStyleCnt="20" custLinFactX="-24668" custLinFactNeighborX="-100000" custLinFactNeighborY="6936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EBF3E92-A856-B64E-8E7D-A916C6327FFD}" type="pres">
      <dgm:prSet presAssocID="{22A570ED-4B2E-4541-BA6B-9D4188D364B5}" presName="rootConnector" presStyleLbl="node4" presStyleIdx="2" presStyleCnt="20"/>
      <dgm:spPr/>
      <dgm:t>
        <a:bodyPr/>
        <a:lstStyle/>
        <a:p>
          <a:endParaRPr lang="en-US"/>
        </a:p>
      </dgm:t>
    </dgm:pt>
    <dgm:pt modelId="{12E8C222-BBCF-B54A-B457-95E511000399}" type="pres">
      <dgm:prSet presAssocID="{22A570ED-4B2E-4541-BA6B-9D4188D364B5}" presName="hierChild4" presStyleCnt="0"/>
      <dgm:spPr/>
    </dgm:pt>
    <dgm:pt modelId="{38B35270-AC80-1543-BB48-53C2935A3593}" type="pres">
      <dgm:prSet presAssocID="{F2826FC2-D5D7-6D42-8386-AB83BE018BE0}" presName="Name37" presStyleLbl="parChTrans1D4" presStyleIdx="3" presStyleCnt="20"/>
      <dgm:spPr/>
      <dgm:t>
        <a:bodyPr/>
        <a:lstStyle/>
        <a:p>
          <a:endParaRPr lang="en-US"/>
        </a:p>
      </dgm:t>
    </dgm:pt>
    <dgm:pt modelId="{C3DBB5D0-3DD6-454B-954A-FA9F66AB94C0}" type="pres">
      <dgm:prSet presAssocID="{58C89F5F-8F1D-2A45-98C4-3811998EE0AA}" presName="hierRoot2" presStyleCnt="0">
        <dgm:presLayoutVars>
          <dgm:hierBranch val="init"/>
        </dgm:presLayoutVars>
      </dgm:prSet>
      <dgm:spPr/>
    </dgm:pt>
    <dgm:pt modelId="{F9E8F1EF-56B6-1944-AD3E-D05CD00BC8D0}" type="pres">
      <dgm:prSet presAssocID="{58C89F5F-8F1D-2A45-98C4-3811998EE0AA}" presName="rootComposite" presStyleCnt="0"/>
      <dgm:spPr/>
    </dgm:pt>
    <dgm:pt modelId="{AC1646C2-FCA6-B84B-B96B-77CAA3E83E91}" type="pres">
      <dgm:prSet presAssocID="{58C89F5F-8F1D-2A45-98C4-3811998EE0AA}" presName="rootText" presStyleLbl="node4" presStyleIdx="3" presStyleCnt="20" custScaleX="169459" custScaleY="182644" custLinFactX="-6792" custLinFactY="41746" custLinFactNeighborX="-100000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9A38ED-F637-D84A-B9ED-4DE4FFAC0276}" type="pres">
      <dgm:prSet presAssocID="{58C89F5F-8F1D-2A45-98C4-3811998EE0AA}" presName="rootConnector" presStyleLbl="node4" presStyleIdx="3" presStyleCnt="20"/>
      <dgm:spPr/>
      <dgm:t>
        <a:bodyPr/>
        <a:lstStyle/>
        <a:p>
          <a:endParaRPr lang="en-US"/>
        </a:p>
      </dgm:t>
    </dgm:pt>
    <dgm:pt modelId="{CB39C7B5-88EC-AC41-B697-42A55705AB7F}" type="pres">
      <dgm:prSet presAssocID="{58C89F5F-8F1D-2A45-98C4-3811998EE0AA}" presName="hierChild4" presStyleCnt="0"/>
      <dgm:spPr/>
    </dgm:pt>
    <dgm:pt modelId="{ACDCB319-5485-5F46-A1D1-255E0838D302}" type="pres">
      <dgm:prSet presAssocID="{58C89F5F-8F1D-2A45-98C4-3811998EE0AA}" presName="hierChild5" presStyleCnt="0"/>
      <dgm:spPr/>
    </dgm:pt>
    <dgm:pt modelId="{8BB301E2-FEC7-BE41-ACE7-5486A3F063BD}" type="pres">
      <dgm:prSet presAssocID="{22A570ED-4B2E-4541-BA6B-9D4188D364B5}" presName="hierChild5" presStyleCnt="0"/>
      <dgm:spPr/>
    </dgm:pt>
    <dgm:pt modelId="{391917C5-F929-AF46-B8D4-4E90A9EF4F56}" type="pres">
      <dgm:prSet presAssocID="{2A1BE112-8604-A749-84E1-31573B7DD76D}" presName="Name37" presStyleLbl="parChTrans1D4" presStyleIdx="4" presStyleCnt="20"/>
      <dgm:spPr/>
      <dgm:t>
        <a:bodyPr/>
        <a:lstStyle/>
        <a:p>
          <a:endParaRPr lang="en-US"/>
        </a:p>
      </dgm:t>
    </dgm:pt>
    <dgm:pt modelId="{673B7077-FE69-A547-882B-04296C7C7E6A}" type="pres">
      <dgm:prSet presAssocID="{3929C3A9-1929-0843-9D08-136E40EF5CFD}" presName="hierRoot2" presStyleCnt="0">
        <dgm:presLayoutVars>
          <dgm:hierBranch val="init"/>
        </dgm:presLayoutVars>
      </dgm:prSet>
      <dgm:spPr/>
    </dgm:pt>
    <dgm:pt modelId="{F3410E71-92C4-154C-84D5-63A6E6C9E6FA}" type="pres">
      <dgm:prSet presAssocID="{3929C3A9-1929-0843-9D08-136E40EF5CFD}" presName="rootComposite" presStyleCnt="0"/>
      <dgm:spPr/>
    </dgm:pt>
    <dgm:pt modelId="{C08ED931-AA0D-374C-AE6E-6880FAE71D4B}" type="pres">
      <dgm:prSet presAssocID="{3929C3A9-1929-0843-9D08-136E40EF5CFD}" presName="rootText" presStyleLbl="node4" presStyleIdx="4" presStyleCnt="20" custLinFactNeighborX="-79309" custLinFactNeighborY="6936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80E5C71-C8C8-3247-8DD6-B126357748AA}" type="pres">
      <dgm:prSet presAssocID="{3929C3A9-1929-0843-9D08-136E40EF5CFD}" presName="rootConnector" presStyleLbl="node4" presStyleIdx="4" presStyleCnt="20"/>
      <dgm:spPr/>
      <dgm:t>
        <a:bodyPr/>
        <a:lstStyle/>
        <a:p>
          <a:endParaRPr lang="en-US"/>
        </a:p>
      </dgm:t>
    </dgm:pt>
    <dgm:pt modelId="{821FF43B-3494-324B-A784-1A40CD9988A4}" type="pres">
      <dgm:prSet presAssocID="{3929C3A9-1929-0843-9D08-136E40EF5CFD}" presName="hierChild4" presStyleCnt="0"/>
      <dgm:spPr/>
    </dgm:pt>
    <dgm:pt modelId="{76A489D9-0B85-CF4A-892D-3D1E1970A6DE}" type="pres">
      <dgm:prSet presAssocID="{75AFAD70-5095-8A4E-AA63-F0FD5A5F03B7}" presName="Name37" presStyleLbl="parChTrans1D4" presStyleIdx="5" presStyleCnt="20"/>
      <dgm:spPr/>
      <dgm:t>
        <a:bodyPr/>
        <a:lstStyle/>
        <a:p>
          <a:endParaRPr lang="en-US"/>
        </a:p>
      </dgm:t>
    </dgm:pt>
    <dgm:pt modelId="{7E04B9E8-4561-CC4A-8A59-B44A3D4BF203}" type="pres">
      <dgm:prSet presAssocID="{00081EEC-A624-A24D-9C9A-F364EC06BD8F}" presName="hierRoot2" presStyleCnt="0">
        <dgm:presLayoutVars>
          <dgm:hierBranch val="init"/>
        </dgm:presLayoutVars>
      </dgm:prSet>
      <dgm:spPr/>
    </dgm:pt>
    <dgm:pt modelId="{955725F8-1B78-BD47-9173-592A0E5B8558}" type="pres">
      <dgm:prSet presAssocID="{00081EEC-A624-A24D-9C9A-F364EC06BD8F}" presName="rootComposite" presStyleCnt="0"/>
      <dgm:spPr/>
    </dgm:pt>
    <dgm:pt modelId="{AC653693-B60A-B541-AFD1-8A56539CB543}" type="pres">
      <dgm:prSet presAssocID="{00081EEC-A624-A24D-9C9A-F364EC06BD8F}" presName="rootText" presStyleLbl="node4" presStyleIdx="5" presStyleCnt="20" custScaleX="125697" custScaleY="142437" custLinFactY="44776" custLinFactNeighborX="-15046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BCC92C2-0493-FE4C-8254-1C683BEA674E}" type="pres">
      <dgm:prSet presAssocID="{00081EEC-A624-A24D-9C9A-F364EC06BD8F}" presName="rootConnector" presStyleLbl="node4" presStyleIdx="5" presStyleCnt="20"/>
      <dgm:spPr/>
      <dgm:t>
        <a:bodyPr/>
        <a:lstStyle/>
        <a:p>
          <a:endParaRPr lang="en-US"/>
        </a:p>
      </dgm:t>
    </dgm:pt>
    <dgm:pt modelId="{F6CE6E11-4E72-3845-AC8F-0906E5FA4F98}" type="pres">
      <dgm:prSet presAssocID="{00081EEC-A624-A24D-9C9A-F364EC06BD8F}" presName="hierChild4" presStyleCnt="0"/>
      <dgm:spPr/>
    </dgm:pt>
    <dgm:pt modelId="{2883B7BA-8683-A846-B26D-B6EACE1FB58B}" type="pres">
      <dgm:prSet presAssocID="{00081EEC-A624-A24D-9C9A-F364EC06BD8F}" presName="hierChild5" presStyleCnt="0"/>
      <dgm:spPr/>
    </dgm:pt>
    <dgm:pt modelId="{4B2C9EAE-C688-5547-8384-7CB6E9628303}" type="pres">
      <dgm:prSet presAssocID="{3929C3A9-1929-0843-9D08-136E40EF5CFD}" presName="hierChild5" presStyleCnt="0"/>
      <dgm:spPr/>
    </dgm:pt>
    <dgm:pt modelId="{D62C5987-F302-4F43-BBA9-41F1B23AAFE7}" type="pres">
      <dgm:prSet presAssocID="{3A7A3E76-449A-C445-954A-DDD63971A194}" presName="hierChild5" presStyleCnt="0"/>
      <dgm:spPr/>
    </dgm:pt>
    <dgm:pt modelId="{0D774A62-5680-1D46-B21A-3681DD69D14F}" type="pres">
      <dgm:prSet presAssocID="{4621D212-55DD-7140-BD2A-DB15BA99F9FE}" presName="hierChild5" presStyleCnt="0"/>
      <dgm:spPr/>
    </dgm:pt>
    <dgm:pt modelId="{C3A5EF37-91EA-C943-91F0-0EA49672439A}" type="pres">
      <dgm:prSet presAssocID="{E62F6655-5684-424E-81F5-52B644CC2A6A}" presName="Name37" presStyleLbl="parChTrans1D4" presStyleIdx="6" presStyleCnt="20"/>
      <dgm:spPr/>
      <dgm:t>
        <a:bodyPr/>
        <a:lstStyle/>
        <a:p>
          <a:endParaRPr lang="en-US"/>
        </a:p>
      </dgm:t>
    </dgm:pt>
    <dgm:pt modelId="{D49C12FA-643F-BC4A-B8D5-969E305E36A0}" type="pres">
      <dgm:prSet presAssocID="{87140EA3-E4AA-F744-9721-2EEBD32875ED}" presName="hierRoot2" presStyleCnt="0">
        <dgm:presLayoutVars>
          <dgm:hierBranch val="init"/>
        </dgm:presLayoutVars>
      </dgm:prSet>
      <dgm:spPr/>
    </dgm:pt>
    <dgm:pt modelId="{3D244F87-069D-DC49-9EE0-6B990B74E750}" type="pres">
      <dgm:prSet presAssocID="{87140EA3-E4AA-F744-9721-2EEBD32875ED}" presName="rootComposite" presStyleCnt="0"/>
      <dgm:spPr/>
    </dgm:pt>
    <dgm:pt modelId="{51791A8D-052E-DC46-851D-AD964357F4D2}" type="pres">
      <dgm:prSet presAssocID="{87140EA3-E4AA-F744-9721-2EEBD32875ED}" presName="rootText" presStyleLbl="node4" presStyleIdx="6" presStyleCnt="20" custLinFactNeighborX="-60336" custLinFactNeighborY="1210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22D6D0F-19AE-064D-8876-7B069E48B834}" type="pres">
      <dgm:prSet presAssocID="{87140EA3-E4AA-F744-9721-2EEBD32875ED}" presName="rootConnector" presStyleLbl="node4" presStyleIdx="6" presStyleCnt="20"/>
      <dgm:spPr/>
      <dgm:t>
        <a:bodyPr/>
        <a:lstStyle/>
        <a:p>
          <a:endParaRPr lang="en-US"/>
        </a:p>
      </dgm:t>
    </dgm:pt>
    <dgm:pt modelId="{708F53B1-D470-B540-93D3-81ABB348A52B}" type="pres">
      <dgm:prSet presAssocID="{87140EA3-E4AA-F744-9721-2EEBD32875ED}" presName="hierChild4" presStyleCnt="0"/>
      <dgm:spPr/>
    </dgm:pt>
    <dgm:pt modelId="{0926EB86-FB05-DD4B-95B3-2F873B1F05FC}" type="pres">
      <dgm:prSet presAssocID="{598BEF67-4B18-F74C-A640-AEA98D3E2C1E}" presName="Name37" presStyleLbl="parChTrans1D4" presStyleIdx="7" presStyleCnt="20"/>
      <dgm:spPr/>
      <dgm:t>
        <a:bodyPr/>
        <a:lstStyle/>
        <a:p>
          <a:endParaRPr lang="en-US"/>
        </a:p>
      </dgm:t>
    </dgm:pt>
    <dgm:pt modelId="{D865CA66-668E-CE40-8092-817BA139100A}" type="pres">
      <dgm:prSet presAssocID="{EC1650C3-244E-7A42-8FB7-2D8247B27CCC}" presName="hierRoot2" presStyleCnt="0">
        <dgm:presLayoutVars>
          <dgm:hierBranch val="init"/>
        </dgm:presLayoutVars>
      </dgm:prSet>
      <dgm:spPr/>
    </dgm:pt>
    <dgm:pt modelId="{FA826EC9-BDA8-E84D-80D1-9D62138960FC}" type="pres">
      <dgm:prSet presAssocID="{EC1650C3-244E-7A42-8FB7-2D8247B27CCC}" presName="rootComposite" presStyleCnt="0"/>
      <dgm:spPr/>
    </dgm:pt>
    <dgm:pt modelId="{7C7A6BE7-58B0-D648-BF66-BB760EBA00B5}" type="pres">
      <dgm:prSet presAssocID="{EC1650C3-244E-7A42-8FB7-2D8247B27CCC}" presName="rootText" presStyleLbl="node4" presStyleIdx="7" presStyleCnt="20" custLinFactNeighborX="-74751" custLinFactNeighborY="606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15C74E0-4473-D740-B0B2-9915887F85F2}" type="pres">
      <dgm:prSet presAssocID="{EC1650C3-244E-7A42-8FB7-2D8247B27CCC}" presName="rootConnector" presStyleLbl="node4" presStyleIdx="7" presStyleCnt="20"/>
      <dgm:spPr/>
      <dgm:t>
        <a:bodyPr/>
        <a:lstStyle/>
        <a:p>
          <a:endParaRPr lang="en-US"/>
        </a:p>
      </dgm:t>
    </dgm:pt>
    <dgm:pt modelId="{B2638746-5F41-2741-A9A9-0ED4EAE953EC}" type="pres">
      <dgm:prSet presAssocID="{EC1650C3-244E-7A42-8FB7-2D8247B27CCC}" presName="hierChild4" presStyleCnt="0"/>
      <dgm:spPr/>
    </dgm:pt>
    <dgm:pt modelId="{0B027BC1-5F18-CA4C-812C-2C3045421286}" type="pres">
      <dgm:prSet presAssocID="{EC1650C3-244E-7A42-8FB7-2D8247B27CCC}" presName="hierChild5" presStyleCnt="0"/>
      <dgm:spPr/>
    </dgm:pt>
    <dgm:pt modelId="{8928F418-FFBD-A041-966B-E37B886E3F61}" type="pres">
      <dgm:prSet presAssocID="{87140EA3-E4AA-F744-9721-2EEBD32875ED}" presName="hierChild5" presStyleCnt="0"/>
      <dgm:spPr/>
    </dgm:pt>
    <dgm:pt modelId="{C5A07975-3E27-5E4C-B9D5-169554EA676D}" type="pres">
      <dgm:prSet presAssocID="{417E76E8-F6E3-354F-A30B-C87D1BAEF306}" presName="hierChild5" presStyleCnt="0"/>
      <dgm:spPr/>
    </dgm:pt>
    <dgm:pt modelId="{B7503396-B2FD-3D40-AF9F-54D0C6B622B3}" type="pres">
      <dgm:prSet presAssocID="{3FA48964-E35E-D843-9963-C81CCA23CC1B}" presName="hierChild5" presStyleCnt="0"/>
      <dgm:spPr/>
    </dgm:pt>
    <dgm:pt modelId="{8F8DF975-6111-844A-9189-E58C6745C026}" type="pres">
      <dgm:prSet presAssocID="{6E63686F-E3C0-4D44-B9B4-0E42371198D0}" presName="Name37" presStyleLbl="parChTrans1D2" presStyleIdx="1" presStyleCnt="2"/>
      <dgm:spPr/>
      <dgm:t>
        <a:bodyPr/>
        <a:lstStyle/>
        <a:p>
          <a:endParaRPr lang="en-US"/>
        </a:p>
      </dgm:t>
    </dgm:pt>
    <dgm:pt modelId="{D7A8244D-3C9E-3048-86A2-3CD027E07800}" type="pres">
      <dgm:prSet presAssocID="{8E07E8E0-D6AA-C44E-9B50-5B870D803B50}" presName="hierRoot2" presStyleCnt="0">
        <dgm:presLayoutVars>
          <dgm:hierBranch val="init"/>
        </dgm:presLayoutVars>
      </dgm:prSet>
      <dgm:spPr/>
    </dgm:pt>
    <dgm:pt modelId="{ED8650B9-4CAA-7D45-99B0-9996EE19BE44}" type="pres">
      <dgm:prSet presAssocID="{8E07E8E0-D6AA-C44E-9B50-5B870D803B50}" presName="rootComposite" presStyleCnt="0"/>
      <dgm:spPr/>
    </dgm:pt>
    <dgm:pt modelId="{FB348492-C6B0-5B45-ACFB-CA0DA63D7DC1}" type="pres">
      <dgm:prSet presAssocID="{8E07E8E0-D6AA-C44E-9B50-5B870D803B50}" presName="rootText" presStyleLbl="node2" presStyleIdx="1" presStyleCnt="2" custScaleY="100294" custLinFactX="118650" custLinFactNeighborX="200000" custLinFactNeighborY="-134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6241A09-1264-0D4B-BEB0-06425EFCB487}" type="pres">
      <dgm:prSet presAssocID="{8E07E8E0-D6AA-C44E-9B50-5B870D803B50}" presName="rootConnector" presStyleLbl="node2" presStyleIdx="1" presStyleCnt="2"/>
      <dgm:spPr/>
      <dgm:t>
        <a:bodyPr/>
        <a:lstStyle/>
        <a:p>
          <a:endParaRPr lang="en-US"/>
        </a:p>
      </dgm:t>
    </dgm:pt>
    <dgm:pt modelId="{C580DCF6-8729-B845-B531-1B7109A4643B}" type="pres">
      <dgm:prSet presAssocID="{8E07E8E0-D6AA-C44E-9B50-5B870D803B50}" presName="hierChild4" presStyleCnt="0"/>
      <dgm:spPr/>
    </dgm:pt>
    <dgm:pt modelId="{83544EAD-ECE8-BC44-840F-EB6BF6BE635C}" type="pres">
      <dgm:prSet presAssocID="{34708CAC-C49A-1849-A593-04C97FFB508C}" presName="Name37" presStyleLbl="parChTrans1D3" presStyleIdx="1" presStyleCnt="2"/>
      <dgm:spPr/>
      <dgm:t>
        <a:bodyPr/>
        <a:lstStyle/>
        <a:p>
          <a:endParaRPr lang="en-US"/>
        </a:p>
      </dgm:t>
    </dgm:pt>
    <dgm:pt modelId="{DD5932BD-F790-7F49-B3AC-B0B2DFCB1F94}" type="pres">
      <dgm:prSet presAssocID="{9C2844C7-6FC4-C64F-9CDE-E06A960FF085}" presName="hierRoot2" presStyleCnt="0">
        <dgm:presLayoutVars>
          <dgm:hierBranch val="init"/>
        </dgm:presLayoutVars>
      </dgm:prSet>
      <dgm:spPr/>
    </dgm:pt>
    <dgm:pt modelId="{D72FBBEF-D3A4-B441-9693-295F71EEDD5C}" type="pres">
      <dgm:prSet presAssocID="{9C2844C7-6FC4-C64F-9CDE-E06A960FF085}" presName="rootComposite" presStyleCnt="0"/>
      <dgm:spPr/>
    </dgm:pt>
    <dgm:pt modelId="{EAD3C94F-6444-3E40-847D-C57BB51DF5E2}" type="pres">
      <dgm:prSet presAssocID="{9C2844C7-6FC4-C64F-9CDE-E06A960FF085}" presName="rootText" presStyleLbl="node3" presStyleIdx="1" presStyleCnt="2" custScaleX="288138" custScaleY="204430" custLinFactNeighborX="-56" custLinFactNeighborY="-4986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315ADE-B20F-AF4A-B53A-324B07CA98BC}" type="pres">
      <dgm:prSet presAssocID="{9C2844C7-6FC4-C64F-9CDE-E06A960FF085}" presName="rootConnector" presStyleLbl="node3" presStyleIdx="1" presStyleCnt="2"/>
      <dgm:spPr/>
      <dgm:t>
        <a:bodyPr/>
        <a:lstStyle/>
        <a:p>
          <a:endParaRPr lang="en-US"/>
        </a:p>
      </dgm:t>
    </dgm:pt>
    <dgm:pt modelId="{CEC444E4-2BA1-D140-AA42-FDFD3493C6A0}" type="pres">
      <dgm:prSet presAssocID="{9C2844C7-6FC4-C64F-9CDE-E06A960FF085}" presName="hierChild4" presStyleCnt="0"/>
      <dgm:spPr/>
    </dgm:pt>
    <dgm:pt modelId="{E9825DC4-D739-284C-AFF3-9F688C7185F9}" type="pres">
      <dgm:prSet presAssocID="{23581324-CF08-4149-BE8C-5256F2F4740A}" presName="Name37" presStyleLbl="parChTrans1D4" presStyleIdx="8" presStyleCnt="20"/>
      <dgm:spPr/>
      <dgm:t>
        <a:bodyPr/>
        <a:lstStyle/>
        <a:p>
          <a:endParaRPr lang="en-US"/>
        </a:p>
      </dgm:t>
    </dgm:pt>
    <dgm:pt modelId="{BF045DBB-28FD-DB43-9FB7-BD0EF3E54CB4}" type="pres">
      <dgm:prSet presAssocID="{2B0DDBC5-1EBD-ED45-8101-DF01AFC13E5D}" presName="hierRoot2" presStyleCnt="0">
        <dgm:presLayoutVars>
          <dgm:hierBranch val="init"/>
        </dgm:presLayoutVars>
      </dgm:prSet>
      <dgm:spPr/>
    </dgm:pt>
    <dgm:pt modelId="{1E2EBFF4-F2B9-B542-8A11-172816E43739}" type="pres">
      <dgm:prSet presAssocID="{2B0DDBC5-1EBD-ED45-8101-DF01AFC13E5D}" presName="rootComposite" presStyleCnt="0"/>
      <dgm:spPr/>
    </dgm:pt>
    <dgm:pt modelId="{258AE205-3605-F84F-BEEB-34DFDBDB5B50}" type="pres">
      <dgm:prSet presAssocID="{2B0DDBC5-1EBD-ED45-8101-DF01AFC13E5D}" presName="rootText" presStyleLbl="node4" presStyleIdx="8" presStyleCnt="20" custLinFactNeighborX="40482" custLinFactNeighborY="-634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39480CC-1FE5-5E48-AC62-27D4BB4FE311}" type="pres">
      <dgm:prSet presAssocID="{2B0DDBC5-1EBD-ED45-8101-DF01AFC13E5D}" presName="rootConnector" presStyleLbl="node4" presStyleIdx="8" presStyleCnt="20"/>
      <dgm:spPr/>
      <dgm:t>
        <a:bodyPr/>
        <a:lstStyle/>
        <a:p>
          <a:endParaRPr lang="en-US"/>
        </a:p>
      </dgm:t>
    </dgm:pt>
    <dgm:pt modelId="{294EE738-ADBC-8949-B89D-CDDA18BB3022}" type="pres">
      <dgm:prSet presAssocID="{2B0DDBC5-1EBD-ED45-8101-DF01AFC13E5D}" presName="hierChild4" presStyleCnt="0"/>
      <dgm:spPr/>
    </dgm:pt>
    <dgm:pt modelId="{1CAB1755-C69D-CB4A-B5FB-1532EC8FF045}" type="pres">
      <dgm:prSet presAssocID="{E0099F78-42AF-864E-A66B-A41834A3F80A}" presName="Name37" presStyleLbl="parChTrans1D4" presStyleIdx="9" presStyleCnt="20"/>
      <dgm:spPr/>
      <dgm:t>
        <a:bodyPr/>
        <a:lstStyle/>
        <a:p>
          <a:endParaRPr lang="en-US"/>
        </a:p>
      </dgm:t>
    </dgm:pt>
    <dgm:pt modelId="{5D02D2BA-EEE1-F040-9FEA-451975AF46D6}" type="pres">
      <dgm:prSet presAssocID="{4ADAA4DB-DCDE-5445-9172-DF100D3EE21E}" presName="hierRoot2" presStyleCnt="0">
        <dgm:presLayoutVars>
          <dgm:hierBranch val="init"/>
        </dgm:presLayoutVars>
      </dgm:prSet>
      <dgm:spPr/>
    </dgm:pt>
    <dgm:pt modelId="{DCBF18B7-2EE3-754C-94A7-0131E720184B}" type="pres">
      <dgm:prSet presAssocID="{4ADAA4DB-DCDE-5445-9172-DF100D3EE21E}" presName="rootComposite" presStyleCnt="0"/>
      <dgm:spPr/>
    </dgm:pt>
    <dgm:pt modelId="{8D934D77-71A9-E241-9A57-2787DC11F7FC}" type="pres">
      <dgm:prSet presAssocID="{4ADAA4DB-DCDE-5445-9172-DF100D3EE21E}" presName="rootText" presStyleLbl="node4" presStyleIdx="9" presStyleCnt="20" custScaleX="177899" custScaleY="138313" custLinFactX="85272" custLinFactNeighborX="100000" custLinFactNeighborY="-7843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76031C8-E455-BB47-9AD7-93E80E958A01}" type="pres">
      <dgm:prSet presAssocID="{4ADAA4DB-DCDE-5445-9172-DF100D3EE21E}" presName="rootConnector" presStyleLbl="node4" presStyleIdx="9" presStyleCnt="20"/>
      <dgm:spPr/>
      <dgm:t>
        <a:bodyPr/>
        <a:lstStyle/>
        <a:p>
          <a:endParaRPr lang="en-US"/>
        </a:p>
      </dgm:t>
    </dgm:pt>
    <dgm:pt modelId="{F5D38932-22A9-7842-960D-6871FE000DD9}" type="pres">
      <dgm:prSet presAssocID="{4ADAA4DB-DCDE-5445-9172-DF100D3EE21E}" presName="hierChild4" presStyleCnt="0"/>
      <dgm:spPr/>
    </dgm:pt>
    <dgm:pt modelId="{0A9047C1-BE78-8942-8496-7A73CD39062A}" type="pres">
      <dgm:prSet presAssocID="{E3B7E7BA-0213-7A4F-A97D-4AB3851117F2}" presName="Name37" presStyleLbl="parChTrans1D4" presStyleIdx="10" presStyleCnt="20"/>
      <dgm:spPr/>
      <dgm:t>
        <a:bodyPr/>
        <a:lstStyle/>
        <a:p>
          <a:endParaRPr lang="en-US"/>
        </a:p>
      </dgm:t>
    </dgm:pt>
    <dgm:pt modelId="{C1A87020-F216-A942-866F-279E8670ECA7}" type="pres">
      <dgm:prSet presAssocID="{7577BCB5-1AD3-6745-AB9C-F577D625A7F0}" presName="hierRoot2" presStyleCnt="0">
        <dgm:presLayoutVars>
          <dgm:hierBranch val="init"/>
        </dgm:presLayoutVars>
      </dgm:prSet>
      <dgm:spPr/>
    </dgm:pt>
    <dgm:pt modelId="{CD776632-016A-F34E-ABC6-EA12B6264BE5}" type="pres">
      <dgm:prSet presAssocID="{7577BCB5-1AD3-6745-AB9C-F577D625A7F0}" presName="rootComposite" presStyleCnt="0"/>
      <dgm:spPr/>
    </dgm:pt>
    <dgm:pt modelId="{8250054B-6D2F-5149-AFDE-D2212C59D0F6}" type="pres">
      <dgm:prSet presAssocID="{7577BCB5-1AD3-6745-AB9C-F577D625A7F0}" presName="rootText" presStyleLbl="node4" presStyleIdx="10" presStyleCnt="20" custLinFactX="55194" custLinFactNeighborX="100000" custLinFactNeighborY="-4706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30E42F4-2462-C444-983A-8D074BFCA4C3}" type="pres">
      <dgm:prSet presAssocID="{7577BCB5-1AD3-6745-AB9C-F577D625A7F0}" presName="rootConnector" presStyleLbl="node4" presStyleIdx="10" presStyleCnt="20"/>
      <dgm:spPr/>
      <dgm:t>
        <a:bodyPr/>
        <a:lstStyle/>
        <a:p>
          <a:endParaRPr lang="en-US"/>
        </a:p>
      </dgm:t>
    </dgm:pt>
    <dgm:pt modelId="{931F0508-0712-5B43-A6B4-DFE7F815DC3F}" type="pres">
      <dgm:prSet presAssocID="{7577BCB5-1AD3-6745-AB9C-F577D625A7F0}" presName="hierChild4" presStyleCnt="0"/>
      <dgm:spPr/>
    </dgm:pt>
    <dgm:pt modelId="{68C62D78-5A75-2C4D-8AF9-FBAAC7D85243}" type="pres">
      <dgm:prSet presAssocID="{A7D2BD6D-5FBA-FB4C-B52A-7BB16BFA061D}" presName="Name37" presStyleLbl="parChTrans1D4" presStyleIdx="11" presStyleCnt="20"/>
      <dgm:spPr/>
      <dgm:t>
        <a:bodyPr/>
        <a:lstStyle/>
        <a:p>
          <a:endParaRPr lang="en-US"/>
        </a:p>
      </dgm:t>
    </dgm:pt>
    <dgm:pt modelId="{8E7F232D-0655-2A49-B793-583A288FA2BB}" type="pres">
      <dgm:prSet presAssocID="{65C52586-BFE8-9045-99E4-B6D914F5242B}" presName="hierRoot2" presStyleCnt="0">
        <dgm:presLayoutVars>
          <dgm:hierBranch val="init"/>
        </dgm:presLayoutVars>
      </dgm:prSet>
      <dgm:spPr/>
    </dgm:pt>
    <dgm:pt modelId="{4FDFE76C-0E31-BC44-9CEE-5C50AB23A052}" type="pres">
      <dgm:prSet presAssocID="{65C52586-BFE8-9045-99E4-B6D914F5242B}" presName="rootComposite" presStyleCnt="0"/>
      <dgm:spPr/>
    </dgm:pt>
    <dgm:pt modelId="{30848368-C1D1-DE43-8DEE-30CD0BCD8F7A}" type="pres">
      <dgm:prSet presAssocID="{65C52586-BFE8-9045-99E4-B6D914F5242B}" presName="rootText" presStyleLbl="node4" presStyleIdx="11" presStyleCnt="20" custLinFactNeighborX="-7398" custLinFactNeighborY="-4089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9A1480B-BC17-6D45-B05E-1C19F9F10E1E}" type="pres">
      <dgm:prSet presAssocID="{65C52586-BFE8-9045-99E4-B6D914F5242B}" presName="rootConnector" presStyleLbl="node4" presStyleIdx="11" presStyleCnt="20"/>
      <dgm:spPr/>
      <dgm:t>
        <a:bodyPr/>
        <a:lstStyle/>
        <a:p>
          <a:endParaRPr lang="en-US"/>
        </a:p>
      </dgm:t>
    </dgm:pt>
    <dgm:pt modelId="{15B44223-2BF9-0D47-80E9-8BB63B08AACD}" type="pres">
      <dgm:prSet presAssocID="{65C52586-BFE8-9045-99E4-B6D914F5242B}" presName="hierChild4" presStyleCnt="0"/>
      <dgm:spPr/>
    </dgm:pt>
    <dgm:pt modelId="{4125C102-3E17-C049-B83C-89D8EC3D649A}" type="pres">
      <dgm:prSet presAssocID="{65C52586-BFE8-9045-99E4-B6D914F5242B}" presName="hierChild5" presStyleCnt="0"/>
      <dgm:spPr/>
    </dgm:pt>
    <dgm:pt modelId="{EC0D9BFF-79BC-A647-8ED1-70F138360DB0}" type="pres">
      <dgm:prSet presAssocID="{7577BCB5-1AD3-6745-AB9C-F577D625A7F0}" presName="hierChild5" presStyleCnt="0"/>
      <dgm:spPr/>
    </dgm:pt>
    <dgm:pt modelId="{FA70E4B9-C40D-3A4B-8699-CE606C1D2BFA}" type="pres">
      <dgm:prSet presAssocID="{E31A2A80-22EF-0448-8031-5CBFF94DEA7D}" presName="Name37" presStyleLbl="parChTrans1D4" presStyleIdx="12" presStyleCnt="20"/>
      <dgm:spPr/>
      <dgm:t>
        <a:bodyPr/>
        <a:lstStyle/>
        <a:p>
          <a:endParaRPr lang="en-US"/>
        </a:p>
      </dgm:t>
    </dgm:pt>
    <dgm:pt modelId="{1C178079-985E-CE4A-9327-6915D1FBF9A2}" type="pres">
      <dgm:prSet presAssocID="{2D2D1D0C-0191-6E47-94CA-00501B358BA1}" presName="hierRoot2" presStyleCnt="0">
        <dgm:presLayoutVars>
          <dgm:hierBranch val="init"/>
        </dgm:presLayoutVars>
      </dgm:prSet>
      <dgm:spPr/>
    </dgm:pt>
    <dgm:pt modelId="{F443CF35-EB5B-F14C-8111-7EDFE06CC971}" type="pres">
      <dgm:prSet presAssocID="{2D2D1D0C-0191-6E47-94CA-00501B358BA1}" presName="rootComposite" presStyleCnt="0"/>
      <dgm:spPr/>
    </dgm:pt>
    <dgm:pt modelId="{B8114833-1951-974F-872E-221DA7E7B03A}" type="pres">
      <dgm:prSet presAssocID="{2D2D1D0C-0191-6E47-94CA-00501B358BA1}" presName="rootText" presStyleLbl="node4" presStyleIdx="12" presStyleCnt="20" custLinFactX="100000" custLinFactNeighborX="100954" custLinFactNeighborY="-47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219E01-C685-1E41-8619-858D06301168}" type="pres">
      <dgm:prSet presAssocID="{2D2D1D0C-0191-6E47-94CA-00501B358BA1}" presName="rootConnector" presStyleLbl="node4" presStyleIdx="12" presStyleCnt="20"/>
      <dgm:spPr/>
      <dgm:t>
        <a:bodyPr/>
        <a:lstStyle/>
        <a:p>
          <a:endParaRPr lang="en-US"/>
        </a:p>
      </dgm:t>
    </dgm:pt>
    <dgm:pt modelId="{E1B6E3D3-54AF-AB46-BB0E-4C1085E62823}" type="pres">
      <dgm:prSet presAssocID="{2D2D1D0C-0191-6E47-94CA-00501B358BA1}" presName="hierChild4" presStyleCnt="0"/>
      <dgm:spPr/>
    </dgm:pt>
    <dgm:pt modelId="{D48B0904-62FA-E94B-9E81-FCC78530A029}" type="pres">
      <dgm:prSet presAssocID="{9137A31E-7A96-AD49-8195-144426D89FB2}" presName="Name37" presStyleLbl="parChTrans1D4" presStyleIdx="13" presStyleCnt="20"/>
      <dgm:spPr/>
      <dgm:t>
        <a:bodyPr/>
        <a:lstStyle/>
        <a:p>
          <a:endParaRPr lang="en-US"/>
        </a:p>
      </dgm:t>
    </dgm:pt>
    <dgm:pt modelId="{80708652-CDC8-234A-8205-70BC206D033F}" type="pres">
      <dgm:prSet presAssocID="{A6DBA8C5-FF2B-2A4C-9BDE-85E2C618D277}" presName="hierRoot2" presStyleCnt="0">
        <dgm:presLayoutVars>
          <dgm:hierBranch val="init"/>
        </dgm:presLayoutVars>
      </dgm:prSet>
      <dgm:spPr/>
    </dgm:pt>
    <dgm:pt modelId="{761591DA-20E6-D143-8492-E0AEE49A00D6}" type="pres">
      <dgm:prSet presAssocID="{A6DBA8C5-FF2B-2A4C-9BDE-85E2C618D277}" presName="rootComposite" presStyleCnt="0"/>
      <dgm:spPr/>
    </dgm:pt>
    <dgm:pt modelId="{94AFFB9D-05CE-E34B-BBD5-FDC098AB419E}" type="pres">
      <dgm:prSet presAssocID="{A6DBA8C5-FF2B-2A4C-9BDE-85E2C618D277}" presName="rootText" presStyleLbl="node4" presStyleIdx="13" presStyleCnt="20" custScaleX="283520" custScaleY="134783" custLinFactX="100000" custLinFactNeighborX="106896" custLinFactNeighborY="35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957498-2181-4C4C-A4B5-9D52CD4DC322}" type="pres">
      <dgm:prSet presAssocID="{A6DBA8C5-FF2B-2A4C-9BDE-85E2C618D277}" presName="rootConnector" presStyleLbl="node4" presStyleIdx="13" presStyleCnt="20"/>
      <dgm:spPr/>
      <dgm:t>
        <a:bodyPr/>
        <a:lstStyle/>
        <a:p>
          <a:endParaRPr lang="en-US"/>
        </a:p>
      </dgm:t>
    </dgm:pt>
    <dgm:pt modelId="{1FD0EA50-D6FA-B649-9A0D-91B24E7D6F75}" type="pres">
      <dgm:prSet presAssocID="{A6DBA8C5-FF2B-2A4C-9BDE-85E2C618D277}" presName="hierChild4" presStyleCnt="0"/>
      <dgm:spPr/>
    </dgm:pt>
    <dgm:pt modelId="{0EEC96AB-033E-C943-8DB6-9F684EB60A3B}" type="pres">
      <dgm:prSet presAssocID="{D297AE7B-99AA-574A-B894-885852E5F137}" presName="Name37" presStyleLbl="parChTrans1D4" presStyleIdx="14" presStyleCnt="20"/>
      <dgm:spPr/>
      <dgm:t>
        <a:bodyPr/>
        <a:lstStyle/>
        <a:p>
          <a:endParaRPr lang="en-US"/>
        </a:p>
      </dgm:t>
    </dgm:pt>
    <dgm:pt modelId="{798EA976-97B5-DC45-AEC2-005979935B1D}" type="pres">
      <dgm:prSet presAssocID="{06E4E227-CD01-A543-ACFE-F9C60249625B}" presName="hierRoot2" presStyleCnt="0">
        <dgm:presLayoutVars>
          <dgm:hierBranch val="init"/>
        </dgm:presLayoutVars>
      </dgm:prSet>
      <dgm:spPr/>
    </dgm:pt>
    <dgm:pt modelId="{E87665DF-BC8D-A14D-9993-4143A563C277}" type="pres">
      <dgm:prSet presAssocID="{06E4E227-CD01-A543-ACFE-F9C60249625B}" presName="rootComposite" presStyleCnt="0"/>
      <dgm:spPr/>
    </dgm:pt>
    <dgm:pt modelId="{030C5D6E-0113-2D44-9A00-412022DFF9D6}" type="pres">
      <dgm:prSet presAssocID="{06E4E227-CD01-A543-ACFE-F9C60249625B}" presName="rootText" presStyleLbl="node4" presStyleIdx="14" presStyleCnt="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F04900E-D968-F84C-A77D-552105B1F47A}" type="pres">
      <dgm:prSet presAssocID="{06E4E227-CD01-A543-ACFE-F9C60249625B}" presName="rootConnector" presStyleLbl="node4" presStyleIdx="14" presStyleCnt="20"/>
      <dgm:spPr/>
      <dgm:t>
        <a:bodyPr/>
        <a:lstStyle/>
        <a:p>
          <a:endParaRPr lang="en-US"/>
        </a:p>
      </dgm:t>
    </dgm:pt>
    <dgm:pt modelId="{FE233C08-FD77-464E-90B3-E204BF13A020}" type="pres">
      <dgm:prSet presAssocID="{06E4E227-CD01-A543-ACFE-F9C60249625B}" presName="hierChild4" presStyleCnt="0"/>
      <dgm:spPr/>
    </dgm:pt>
    <dgm:pt modelId="{E2C54AC5-D34E-1846-8991-166FD4EA1230}" type="pres">
      <dgm:prSet presAssocID="{A9256877-F083-5144-B75C-64E5877CCA9C}" presName="Name37" presStyleLbl="parChTrans1D4" presStyleIdx="15" presStyleCnt="20"/>
      <dgm:spPr/>
      <dgm:t>
        <a:bodyPr/>
        <a:lstStyle/>
        <a:p>
          <a:endParaRPr lang="en-US"/>
        </a:p>
      </dgm:t>
    </dgm:pt>
    <dgm:pt modelId="{2CEC0DE2-8705-3842-ACA9-71E10050EBE9}" type="pres">
      <dgm:prSet presAssocID="{53D39C83-7499-F44C-8211-5C8AC57DF9DD}" presName="hierRoot2" presStyleCnt="0">
        <dgm:presLayoutVars>
          <dgm:hierBranch val="init"/>
        </dgm:presLayoutVars>
      </dgm:prSet>
      <dgm:spPr/>
    </dgm:pt>
    <dgm:pt modelId="{36FF2C9A-290B-EE46-83BB-00C5A7D87925}" type="pres">
      <dgm:prSet presAssocID="{53D39C83-7499-F44C-8211-5C8AC57DF9DD}" presName="rootComposite" presStyleCnt="0"/>
      <dgm:spPr/>
    </dgm:pt>
    <dgm:pt modelId="{5A32AB66-3121-AC4F-9911-FB0D1308D413}" type="pres">
      <dgm:prSet presAssocID="{53D39C83-7499-F44C-8211-5C8AC57DF9DD}" presName="rootText" presStyleLbl="node4" presStyleIdx="15" presStyleCnt="20" custScaleX="1994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00B57E-36DF-E44B-8AE4-0A66DE604BF2}" type="pres">
      <dgm:prSet presAssocID="{53D39C83-7499-F44C-8211-5C8AC57DF9DD}" presName="rootConnector" presStyleLbl="node4" presStyleIdx="15" presStyleCnt="20"/>
      <dgm:spPr/>
      <dgm:t>
        <a:bodyPr/>
        <a:lstStyle/>
        <a:p>
          <a:endParaRPr lang="en-US"/>
        </a:p>
      </dgm:t>
    </dgm:pt>
    <dgm:pt modelId="{83C124F4-843D-4244-8A48-458530C46614}" type="pres">
      <dgm:prSet presAssocID="{53D39C83-7499-F44C-8211-5C8AC57DF9DD}" presName="hierChild4" presStyleCnt="0"/>
      <dgm:spPr/>
    </dgm:pt>
    <dgm:pt modelId="{506A377A-5603-0C4A-9905-6DA65DFC59CB}" type="pres">
      <dgm:prSet presAssocID="{53D39C83-7499-F44C-8211-5C8AC57DF9DD}" presName="hierChild5" presStyleCnt="0"/>
      <dgm:spPr/>
    </dgm:pt>
    <dgm:pt modelId="{47C9694D-0D32-BD4A-B6A1-86861F6FEBC4}" type="pres">
      <dgm:prSet presAssocID="{06E4E227-CD01-A543-ACFE-F9C60249625B}" presName="hierChild5" presStyleCnt="0"/>
      <dgm:spPr/>
    </dgm:pt>
    <dgm:pt modelId="{CA5134DD-61E6-9A46-9AB7-CA46053CC854}" type="pres">
      <dgm:prSet presAssocID="{0820684C-B7BB-8249-9C05-27F98B11CC35}" presName="Name37" presStyleLbl="parChTrans1D4" presStyleIdx="16" presStyleCnt="20"/>
      <dgm:spPr/>
      <dgm:t>
        <a:bodyPr/>
        <a:lstStyle/>
        <a:p>
          <a:endParaRPr lang="en-US"/>
        </a:p>
      </dgm:t>
    </dgm:pt>
    <dgm:pt modelId="{DD228FEF-F303-1E4B-8DAF-A1880434AA8F}" type="pres">
      <dgm:prSet presAssocID="{B753D134-1D0E-314E-9958-EA31392BCC91}" presName="hierRoot2" presStyleCnt="0">
        <dgm:presLayoutVars>
          <dgm:hierBranch val="init"/>
        </dgm:presLayoutVars>
      </dgm:prSet>
      <dgm:spPr/>
    </dgm:pt>
    <dgm:pt modelId="{17AD762C-F9AB-DF43-830F-C841B3321A21}" type="pres">
      <dgm:prSet presAssocID="{B753D134-1D0E-314E-9958-EA31392BCC91}" presName="rootComposite" presStyleCnt="0"/>
      <dgm:spPr/>
    </dgm:pt>
    <dgm:pt modelId="{E4C8BE88-DAFD-8745-B629-0268AFF7D2CD}" type="pres">
      <dgm:prSet presAssocID="{B753D134-1D0E-314E-9958-EA31392BCC91}" presName="rootText" presStyleLbl="node4" presStyleIdx="16" presStyleCnt="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11DE5E-2D20-CF42-A6B2-335AB4150114}" type="pres">
      <dgm:prSet presAssocID="{B753D134-1D0E-314E-9958-EA31392BCC91}" presName="rootConnector" presStyleLbl="node4" presStyleIdx="16" presStyleCnt="20"/>
      <dgm:spPr/>
      <dgm:t>
        <a:bodyPr/>
        <a:lstStyle/>
        <a:p>
          <a:endParaRPr lang="en-US"/>
        </a:p>
      </dgm:t>
    </dgm:pt>
    <dgm:pt modelId="{D9438F1F-E8C0-544E-9F62-5A6132D5DB8C}" type="pres">
      <dgm:prSet presAssocID="{B753D134-1D0E-314E-9958-EA31392BCC91}" presName="hierChild4" presStyleCnt="0"/>
      <dgm:spPr/>
    </dgm:pt>
    <dgm:pt modelId="{49594AA6-5C0E-4842-AC1D-F4CFE8A255DF}" type="pres">
      <dgm:prSet presAssocID="{E08898CC-6902-F34A-A8D7-07BC0D9B3B48}" presName="Name37" presStyleLbl="parChTrans1D4" presStyleIdx="17" presStyleCnt="20"/>
      <dgm:spPr/>
      <dgm:t>
        <a:bodyPr/>
        <a:lstStyle/>
        <a:p>
          <a:endParaRPr lang="en-US"/>
        </a:p>
      </dgm:t>
    </dgm:pt>
    <dgm:pt modelId="{F4ABF24F-BCB9-3B44-812B-B102A0DCD0D5}" type="pres">
      <dgm:prSet presAssocID="{FE46A087-6895-2741-B3B3-492CBCBDF56B}" presName="hierRoot2" presStyleCnt="0">
        <dgm:presLayoutVars>
          <dgm:hierBranch val="init"/>
        </dgm:presLayoutVars>
      </dgm:prSet>
      <dgm:spPr/>
    </dgm:pt>
    <dgm:pt modelId="{50B079A5-185F-324F-A637-04B133C1D8CC}" type="pres">
      <dgm:prSet presAssocID="{FE46A087-6895-2741-B3B3-492CBCBDF56B}" presName="rootComposite" presStyleCnt="0"/>
      <dgm:spPr/>
    </dgm:pt>
    <dgm:pt modelId="{0022FF05-677F-6945-972B-EF43B139F02E}" type="pres">
      <dgm:prSet presAssocID="{FE46A087-6895-2741-B3B3-492CBCBDF56B}" presName="rootText" presStyleLbl="node4" presStyleIdx="17" presStyleCnt="20" custScaleX="2192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5586BE7-C23D-7846-9714-77F22B9FF462}" type="pres">
      <dgm:prSet presAssocID="{FE46A087-6895-2741-B3B3-492CBCBDF56B}" presName="rootConnector" presStyleLbl="node4" presStyleIdx="17" presStyleCnt="20"/>
      <dgm:spPr/>
      <dgm:t>
        <a:bodyPr/>
        <a:lstStyle/>
        <a:p>
          <a:endParaRPr lang="en-US"/>
        </a:p>
      </dgm:t>
    </dgm:pt>
    <dgm:pt modelId="{BBDF5CFE-9AC9-AA4E-B4DC-C9121BB433ED}" type="pres">
      <dgm:prSet presAssocID="{FE46A087-6895-2741-B3B3-492CBCBDF56B}" presName="hierChild4" presStyleCnt="0"/>
      <dgm:spPr/>
    </dgm:pt>
    <dgm:pt modelId="{5AC7BE07-2DB2-754B-8C91-7D985F8A0606}" type="pres">
      <dgm:prSet presAssocID="{FE46A087-6895-2741-B3B3-492CBCBDF56B}" presName="hierChild5" presStyleCnt="0"/>
      <dgm:spPr/>
    </dgm:pt>
    <dgm:pt modelId="{A5020D17-5372-2844-A2C7-7BD3B1897376}" type="pres">
      <dgm:prSet presAssocID="{B753D134-1D0E-314E-9958-EA31392BCC91}" presName="hierChild5" presStyleCnt="0"/>
      <dgm:spPr/>
    </dgm:pt>
    <dgm:pt modelId="{8822D81F-7930-3248-B82A-CF20A9290EBC}" type="pres">
      <dgm:prSet presAssocID="{A6DBA8C5-FF2B-2A4C-9BDE-85E2C618D277}" presName="hierChild5" presStyleCnt="0"/>
      <dgm:spPr/>
    </dgm:pt>
    <dgm:pt modelId="{7C6B6523-AD7F-C844-8B9C-AA509878DEEC}" type="pres">
      <dgm:prSet presAssocID="{2D2D1D0C-0191-6E47-94CA-00501B358BA1}" presName="hierChild5" presStyleCnt="0"/>
      <dgm:spPr/>
    </dgm:pt>
    <dgm:pt modelId="{756E2C1A-7730-0749-A449-C67EA423DBA9}" type="pres">
      <dgm:prSet presAssocID="{4ADAA4DB-DCDE-5445-9172-DF100D3EE21E}" presName="hierChild5" presStyleCnt="0"/>
      <dgm:spPr/>
    </dgm:pt>
    <dgm:pt modelId="{5B33A585-441C-8E4F-BFE6-C523CE541BC9}" type="pres">
      <dgm:prSet presAssocID="{2B0DDBC5-1EBD-ED45-8101-DF01AFC13E5D}" presName="hierChild5" presStyleCnt="0"/>
      <dgm:spPr/>
    </dgm:pt>
    <dgm:pt modelId="{104DD3F4-6871-914A-BCEB-6181EA42BA7D}" type="pres">
      <dgm:prSet presAssocID="{4F28837F-2544-7B49-9AFD-679215737708}" presName="Name37" presStyleLbl="parChTrans1D4" presStyleIdx="18" presStyleCnt="20"/>
      <dgm:spPr/>
      <dgm:t>
        <a:bodyPr/>
        <a:lstStyle/>
        <a:p>
          <a:endParaRPr lang="en-US"/>
        </a:p>
      </dgm:t>
    </dgm:pt>
    <dgm:pt modelId="{1E2AE314-A3DB-8C4F-8CC0-D652B34AC87D}" type="pres">
      <dgm:prSet presAssocID="{2B6FD9CB-0282-F742-80CA-92AE9274B0C2}" presName="hierRoot2" presStyleCnt="0">
        <dgm:presLayoutVars>
          <dgm:hierBranch val="init"/>
        </dgm:presLayoutVars>
      </dgm:prSet>
      <dgm:spPr/>
    </dgm:pt>
    <dgm:pt modelId="{B38EA342-2D00-B24B-9E16-28381681A747}" type="pres">
      <dgm:prSet presAssocID="{2B6FD9CB-0282-F742-80CA-92AE9274B0C2}" presName="rootComposite" presStyleCnt="0"/>
      <dgm:spPr/>
    </dgm:pt>
    <dgm:pt modelId="{BD9511B0-152F-634C-95B8-513C8FA10773}" type="pres">
      <dgm:prSet presAssocID="{2B6FD9CB-0282-F742-80CA-92AE9274B0C2}" presName="rootText" presStyleLbl="node4" presStyleIdx="18" presStyleCnt="20" custAng="0" custScaleX="137902" custScaleY="100000" custLinFactX="100000" custLinFactNeighborX="143112" custLinFactNeighborY="-846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1FC3479-D14A-3C4B-B6DD-5349DFC32338}" type="pres">
      <dgm:prSet presAssocID="{2B6FD9CB-0282-F742-80CA-92AE9274B0C2}" presName="rootConnector" presStyleLbl="node4" presStyleIdx="18" presStyleCnt="20"/>
      <dgm:spPr/>
      <dgm:t>
        <a:bodyPr/>
        <a:lstStyle/>
        <a:p>
          <a:endParaRPr lang="en-US"/>
        </a:p>
      </dgm:t>
    </dgm:pt>
    <dgm:pt modelId="{279C7455-9B53-1942-BF47-A8AC8F4EDFFC}" type="pres">
      <dgm:prSet presAssocID="{2B6FD9CB-0282-F742-80CA-92AE9274B0C2}" presName="hierChild4" presStyleCnt="0"/>
      <dgm:spPr/>
    </dgm:pt>
    <dgm:pt modelId="{B42C01D4-4B1E-364E-918C-78F982F87A0B}" type="pres">
      <dgm:prSet presAssocID="{C7D7DE34-8338-E240-872F-25200CEA4252}" presName="Name37" presStyleLbl="parChTrans1D4" presStyleIdx="19" presStyleCnt="20"/>
      <dgm:spPr/>
      <dgm:t>
        <a:bodyPr/>
        <a:lstStyle/>
        <a:p>
          <a:endParaRPr lang="en-US"/>
        </a:p>
      </dgm:t>
    </dgm:pt>
    <dgm:pt modelId="{87F8A1BB-7B58-5B44-A3EC-BD2329120231}" type="pres">
      <dgm:prSet presAssocID="{D3826561-4F46-5840-8738-8C9705CD9CF3}" presName="hierRoot2" presStyleCnt="0">
        <dgm:presLayoutVars>
          <dgm:hierBranch val="init"/>
        </dgm:presLayoutVars>
      </dgm:prSet>
      <dgm:spPr/>
    </dgm:pt>
    <dgm:pt modelId="{8F0B8AE0-863A-CE4E-A02C-6013EBD34930}" type="pres">
      <dgm:prSet presAssocID="{D3826561-4F46-5840-8738-8C9705CD9CF3}" presName="rootComposite" presStyleCnt="0"/>
      <dgm:spPr/>
    </dgm:pt>
    <dgm:pt modelId="{2FD1627F-FD34-9A4A-A8BB-51D96797DE1B}" type="pres">
      <dgm:prSet presAssocID="{D3826561-4F46-5840-8738-8C9705CD9CF3}" presName="rootText" presStyleLbl="node4" presStyleIdx="19" presStyleCnt="20" custAng="0" custScaleX="154692" custScaleY="125337" custLinFactX="100000" custLinFactNeighborX="172140" custLinFactNeighborY="-996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F76770-AF33-C449-977F-6EF82EDAD0DE}" type="pres">
      <dgm:prSet presAssocID="{D3826561-4F46-5840-8738-8C9705CD9CF3}" presName="rootConnector" presStyleLbl="node4" presStyleIdx="19" presStyleCnt="20"/>
      <dgm:spPr/>
      <dgm:t>
        <a:bodyPr/>
        <a:lstStyle/>
        <a:p>
          <a:endParaRPr lang="en-US"/>
        </a:p>
      </dgm:t>
    </dgm:pt>
    <dgm:pt modelId="{D1E9027B-AEF0-9547-A99A-5508F475419B}" type="pres">
      <dgm:prSet presAssocID="{D3826561-4F46-5840-8738-8C9705CD9CF3}" presName="hierChild4" presStyleCnt="0"/>
      <dgm:spPr/>
    </dgm:pt>
    <dgm:pt modelId="{685194B4-999E-DE47-9E14-560171D7597E}" type="pres">
      <dgm:prSet presAssocID="{D3826561-4F46-5840-8738-8C9705CD9CF3}" presName="hierChild5" presStyleCnt="0"/>
      <dgm:spPr/>
    </dgm:pt>
    <dgm:pt modelId="{5B253B35-88E7-4845-817D-0EE0D08D730E}" type="pres">
      <dgm:prSet presAssocID="{2B6FD9CB-0282-F742-80CA-92AE9274B0C2}" presName="hierChild5" presStyleCnt="0"/>
      <dgm:spPr/>
    </dgm:pt>
    <dgm:pt modelId="{C0D6F489-34A4-1448-A2EC-62825E1A3C66}" type="pres">
      <dgm:prSet presAssocID="{9C2844C7-6FC4-C64F-9CDE-E06A960FF085}" presName="hierChild5" presStyleCnt="0"/>
      <dgm:spPr/>
    </dgm:pt>
    <dgm:pt modelId="{E4236005-04C4-BF44-B202-1A6974A9A41F}" type="pres">
      <dgm:prSet presAssocID="{8E07E8E0-D6AA-C44E-9B50-5B870D803B50}" presName="hierChild5" presStyleCnt="0"/>
      <dgm:spPr/>
    </dgm:pt>
    <dgm:pt modelId="{69480687-485D-F446-A075-361EFA2210B1}" type="pres">
      <dgm:prSet presAssocID="{0A867458-4204-5D47-95A6-CFA62D75059D}" presName="hierChild3" presStyleCnt="0"/>
      <dgm:spPr/>
    </dgm:pt>
  </dgm:ptLst>
  <dgm:cxnLst>
    <dgm:cxn modelId="{74EB9890-71F5-8942-A861-F9500ADA62DB}" srcId="{2D2D1D0C-0191-6E47-94CA-00501B358BA1}" destId="{A6DBA8C5-FF2B-2A4C-9BDE-85E2C618D277}" srcOrd="0" destOrd="0" parTransId="{9137A31E-7A96-AD49-8195-144426D89FB2}" sibTransId="{663FABEA-F5E7-3545-801E-5AA0DE1A96F1}"/>
    <dgm:cxn modelId="{38E12C4C-7920-8D41-9827-9A850F534994}" type="presOf" srcId="{FE46A087-6895-2741-B3B3-492CBCBDF56B}" destId="{0022FF05-677F-6945-972B-EF43B139F02E}" srcOrd="0" destOrd="0" presId="urn:microsoft.com/office/officeart/2005/8/layout/orgChart1"/>
    <dgm:cxn modelId="{6D43EF0C-394E-C848-98F2-960CD9962FCE}" type="presOf" srcId="{22A570ED-4B2E-4541-BA6B-9D4188D364B5}" destId="{E823F5C8-DCF8-DA4E-AE61-7C34E16B37BD}" srcOrd="0" destOrd="0" presId="urn:microsoft.com/office/officeart/2005/8/layout/orgChart1"/>
    <dgm:cxn modelId="{CF47A211-87E6-3B4B-BEB7-C66BDF304121}" type="presOf" srcId="{FE46A087-6895-2741-B3B3-492CBCBDF56B}" destId="{A5586BE7-C23D-7846-9714-77F22B9FF462}" srcOrd="1" destOrd="0" presId="urn:microsoft.com/office/officeart/2005/8/layout/orgChart1"/>
    <dgm:cxn modelId="{092DC9BE-1009-9943-A375-7030752C9DF3}" type="presOf" srcId="{E08898CC-6902-F34A-A8D7-07BC0D9B3B48}" destId="{49594AA6-5C0E-4842-AC1D-F4CFE8A255DF}" srcOrd="0" destOrd="0" presId="urn:microsoft.com/office/officeart/2005/8/layout/orgChart1"/>
    <dgm:cxn modelId="{39F8EA69-2EBA-1042-B100-AC1C47845FE0}" type="presOf" srcId="{53D39C83-7499-F44C-8211-5C8AC57DF9DD}" destId="{4600B57E-36DF-E44B-8AE4-0A66DE604BF2}" srcOrd="1" destOrd="0" presId="urn:microsoft.com/office/officeart/2005/8/layout/orgChart1"/>
    <dgm:cxn modelId="{6E03A65E-F079-9B4F-AFFD-EE3BA9F7A1DA}" type="presOf" srcId="{58C89F5F-8F1D-2A45-98C4-3811998EE0AA}" destId="{AC1646C2-FCA6-B84B-B96B-77CAA3E83E91}" srcOrd="0" destOrd="0" presId="urn:microsoft.com/office/officeart/2005/8/layout/orgChart1"/>
    <dgm:cxn modelId="{3F7C3277-97C9-2D44-ACF9-7A9CD254DD36}" type="presOf" srcId="{65C52586-BFE8-9045-99E4-B6D914F5242B}" destId="{30848368-C1D1-DE43-8DEE-30CD0BCD8F7A}" srcOrd="0" destOrd="0" presId="urn:microsoft.com/office/officeart/2005/8/layout/orgChart1"/>
    <dgm:cxn modelId="{38F64207-40BA-B846-A5A8-F883AF655CAC}" type="presOf" srcId="{06E4E227-CD01-A543-ACFE-F9C60249625B}" destId="{030C5D6E-0113-2D44-9A00-412022DFF9D6}" srcOrd="0" destOrd="0" presId="urn:microsoft.com/office/officeart/2005/8/layout/orgChart1"/>
    <dgm:cxn modelId="{102C22B0-799A-B24B-8E1D-2E16E9A41BEC}" srcId="{7577BCB5-1AD3-6745-AB9C-F577D625A7F0}" destId="{65C52586-BFE8-9045-99E4-B6D914F5242B}" srcOrd="0" destOrd="0" parTransId="{A7D2BD6D-5FBA-FB4C-B52A-7BB16BFA061D}" sibTransId="{84CB55AC-3948-A642-BD25-FAB545BBACC3}"/>
    <dgm:cxn modelId="{07E371FB-710B-5549-89DA-49AEEAE2DF38}" type="presOf" srcId="{A6DBA8C5-FF2B-2A4C-9BDE-85E2C618D277}" destId="{54957498-2181-4C4C-A4B5-9D52CD4DC322}" srcOrd="1" destOrd="0" presId="urn:microsoft.com/office/officeart/2005/8/layout/orgChart1"/>
    <dgm:cxn modelId="{AE0DCF2C-EF1E-AA49-B4DC-632A7E36CB88}" type="presOf" srcId="{F2826FC2-D5D7-6D42-8386-AB83BE018BE0}" destId="{38B35270-AC80-1543-BB48-53C2935A3593}" srcOrd="0" destOrd="0" presId="urn:microsoft.com/office/officeart/2005/8/layout/orgChart1"/>
    <dgm:cxn modelId="{774631A9-D47B-9642-A1ED-676355AF7DDE}" srcId="{87140EA3-E4AA-F744-9721-2EEBD32875ED}" destId="{EC1650C3-244E-7A42-8FB7-2D8247B27CCC}" srcOrd="0" destOrd="0" parTransId="{598BEF67-4B18-F74C-A640-AEA98D3E2C1E}" sibTransId="{B0289EF1-906F-7A4D-9B52-65B0CC1C2692}"/>
    <dgm:cxn modelId="{C13CD253-B465-8345-8A7B-7A99FE421064}" srcId="{9C2844C7-6FC4-C64F-9CDE-E06A960FF085}" destId="{2B0DDBC5-1EBD-ED45-8101-DF01AFC13E5D}" srcOrd="0" destOrd="0" parTransId="{23581324-CF08-4149-BE8C-5256F2F4740A}" sibTransId="{84862AF6-06A6-4F40-A83B-1BA078FC2FBD}"/>
    <dgm:cxn modelId="{C5CF8833-75E1-2A44-BBA0-DF2143E25061}" type="presOf" srcId="{53D39C83-7499-F44C-8211-5C8AC57DF9DD}" destId="{5A32AB66-3121-AC4F-9911-FB0D1308D413}" srcOrd="0" destOrd="0" presId="urn:microsoft.com/office/officeart/2005/8/layout/orgChart1"/>
    <dgm:cxn modelId="{5CF39906-F8EA-4441-932E-ADDDF33E98CB}" srcId="{4ADAA4DB-DCDE-5445-9172-DF100D3EE21E}" destId="{7577BCB5-1AD3-6745-AB9C-F577D625A7F0}" srcOrd="0" destOrd="0" parTransId="{E3B7E7BA-0213-7A4F-A97D-4AB3851117F2}" sibTransId="{24699E94-1F14-B946-A7D1-3D9DD60AF601}"/>
    <dgm:cxn modelId="{7DB2E535-DFC1-D84B-99A9-4A2788733C5E}" type="presOf" srcId="{708EABFE-F3B9-6643-8064-612BB0B89489}" destId="{A808584B-48F3-EB4B-B69C-1D188EEE6C79}" srcOrd="0" destOrd="0" presId="urn:microsoft.com/office/officeart/2005/8/layout/orgChart1"/>
    <dgm:cxn modelId="{BCE5C1F1-C41D-DF40-9518-974038DAFEE4}" type="presOf" srcId="{00081EEC-A624-A24D-9C9A-F364EC06BD8F}" destId="{AC653693-B60A-B541-AFD1-8A56539CB543}" srcOrd="0" destOrd="0" presId="urn:microsoft.com/office/officeart/2005/8/layout/orgChart1"/>
    <dgm:cxn modelId="{3ADC3979-656A-F044-A2CC-CAD7EDB0970D}" type="presOf" srcId="{3929C3A9-1929-0843-9D08-136E40EF5CFD}" destId="{C08ED931-AA0D-374C-AE6E-6880FAE71D4B}" srcOrd="0" destOrd="0" presId="urn:microsoft.com/office/officeart/2005/8/layout/orgChart1"/>
    <dgm:cxn modelId="{94B7786D-A0B0-1740-91DE-6298F2D75898}" srcId="{9C2844C7-6FC4-C64F-9CDE-E06A960FF085}" destId="{2B6FD9CB-0282-F742-80CA-92AE9274B0C2}" srcOrd="1" destOrd="0" parTransId="{4F28837F-2544-7B49-9AFD-679215737708}" sibTransId="{7759A099-DEF0-914F-9848-1B3527EA076A}"/>
    <dgm:cxn modelId="{ED300284-2145-F847-8416-468F3D0790C0}" type="presOf" srcId="{9C2844C7-6FC4-C64F-9CDE-E06A960FF085}" destId="{EAD3C94F-6444-3E40-847D-C57BB51DF5E2}" srcOrd="0" destOrd="0" presId="urn:microsoft.com/office/officeart/2005/8/layout/orgChart1"/>
    <dgm:cxn modelId="{3032E5B5-0FC4-F44E-8BED-A207B011677D}" type="presOf" srcId="{417E76E8-F6E3-354F-A30B-C87D1BAEF306}" destId="{4CDCA57D-E3C8-E447-931A-8B352A146A15}" srcOrd="0" destOrd="0" presId="urn:microsoft.com/office/officeart/2005/8/layout/orgChart1"/>
    <dgm:cxn modelId="{7EECDD92-7140-E446-8C7A-F66E78045B96}" type="presOf" srcId="{EC1650C3-244E-7A42-8FB7-2D8247B27CCC}" destId="{915C74E0-4473-D740-B0B2-9915887F85F2}" srcOrd="1" destOrd="0" presId="urn:microsoft.com/office/officeart/2005/8/layout/orgChart1"/>
    <dgm:cxn modelId="{DB942FA2-9D5E-AD4F-B7CF-80F3E8DA33CB}" type="presOf" srcId="{4621D212-55DD-7140-BD2A-DB15BA99F9FE}" destId="{5A67A249-3885-D343-B0A3-56D92841E830}" srcOrd="0" destOrd="0" presId="urn:microsoft.com/office/officeart/2005/8/layout/orgChart1"/>
    <dgm:cxn modelId="{977A4250-2A70-F746-9A9F-8764477AAD25}" type="presOf" srcId="{2A1BE112-8604-A749-84E1-31573B7DD76D}" destId="{391917C5-F929-AF46-B8D4-4E90A9EF4F56}" srcOrd="0" destOrd="0" presId="urn:microsoft.com/office/officeart/2005/8/layout/orgChart1"/>
    <dgm:cxn modelId="{D3E97C71-FE49-2F4D-947A-FE304A999453}" srcId="{06E4E227-CD01-A543-ACFE-F9C60249625B}" destId="{53D39C83-7499-F44C-8211-5C8AC57DF9DD}" srcOrd="0" destOrd="0" parTransId="{A9256877-F083-5144-B75C-64E5877CCA9C}" sibTransId="{B8D7AAD6-6872-604C-AE2B-79D803AC1191}"/>
    <dgm:cxn modelId="{3894F666-F0CE-4445-8F0E-EAFE2E62D7AF}" type="presOf" srcId="{22A570ED-4B2E-4541-BA6B-9D4188D364B5}" destId="{9EBF3E92-A856-B64E-8E7D-A916C6327FFD}" srcOrd="1" destOrd="0" presId="urn:microsoft.com/office/officeart/2005/8/layout/orgChart1"/>
    <dgm:cxn modelId="{42CB79E3-A610-3B4F-8423-268F4BEE1C1D}" type="presOf" srcId="{7577BCB5-1AD3-6745-AB9C-F577D625A7F0}" destId="{8250054B-6D2F-5149-AFDE-D2212C59D0F6}" srcOrd="0" destOrd="0" presId="urn:microsoft.com/office/officeart/2005/8/layout/orgChart1"/>
    <dgm:cxn modelId="{C0B0169A-0BDD-6740-BDC0-B1EA3B1411BA}" srcId="{2B0DDBC5-1EBD-ED45-8101-DF01AFC13E5D}" destId="{4ADAA4DB-DCDE-5445-9172-DF100D3EE21E}" srcOrd="0" destOrd="0" parTransId="{E0099F78-42AF-864E-A66B-A41834A3F80A}" sibTransId="{4CF10CD1-E97D-2C4E-8189-C3D834C9A39D}"/>
    <dgm:cxn modelId="{DF802668-4753-B647-8338-24CFF8C8CCBA}" srcId="{3A7A3E76-449A-C445-954A-DDD63971A194}" destId="{22A570ED-4B2E-4541-BA6B-9D4188D364B5}" srcOrd="0" destOrd="0" parTransId="{9FCB079C-015E-1748-A33F-5601CA479658}" sibTransId="{5DF7033C-4E81-0742-B4A1-48CB464FB21B}"/>
    <dgm:cxn modelId="{FA8007D0-6E0C-934C-99F8-34649C47115D}" type="presOf" srcId="{3A7A3E76-449A-C445-954A-DDD63971A194}" destId="{0D76DCE1-5F23-7C48-B443-8D159AA66F58}" srcOrd="0" destOrd="0" presId="urn:microsoft.com/office/officeart/2005/8/layout/orgChart1"/>
    <dgm:cxn modelId="{8D2D68B8-DB48-144D-BA55-CFF804CA61E2}" srcId="{A6DBA8C5-FF2B-2A4C-9BDE-85E2C618D277}" destId="{06E4E227-CD01-A543-ACFE-F9C60249625B}" srcOrd="0" destOrd="0" parTransId="{D297AE7B-99AA-574A-B894-885852E5F137}" sibTransId="{FC024A8E-F230-214C-AAB1-001050BCD409}"/>
    <dgm:cxn modelId="{11E19EEB-0D37-D446-9A96-E361DC7602C5}" type="presOf" srcId="{E3B7E7BA-0213-7A4F-A97D-4AB3851117F2}" destId="{0A9047C1-BE78-8942-8496-7A73CD39062A}" srcOrd="0" destOrd="0" presId="urn:microsoft.com/office/officeart/2005/8/layout/orgChart1"/>
    <dgm:cxn modelId="{B50347DB-08B5-A243-B687-F6FD23AB32A2}" type="presOf" srcId="{4F28837F-2544-7B49-9AFD-679215737708}" destId="{104DD3F4-6871-914A-BCEB-6181EA42BA7D}" srcOrd="0" destOrd="0" presId="urn:microsoft.com/office/officeart/2005/8/layout/orgChart1"/>
    <dgm:cxn modelId="{7F0E967C-0D5D-4B40-886B-D497A7083599}" type="presOf" srcId="{E31A2A80-22EF-0448-8031-5CBFF94DEA7D}" destId="{FA70E4B9-C40D-3A4B-8699-CE606C1D2BFA}" srcOrd="0" destOrd="0" presId="urn:microsoft.com/office/officeart/2005/8/layout/orgChart1"/>
    <dgm:cxn modelId="{A0EEC508-F51D-8F42-AD11-2602CFADFD3C}" type="presOf" srcId="{8E07E8E0-D6AA-C44E-9B50-5B870D803B50}" destId="{96241A09-1264-0D4B-BEB0-06425EFCB487}" srcOrd="1" destOrd="0" presId="urn:microsoft.com/office/officeart/2005/8/layout/orgChart1"/>
    <dgm:cxn modelId="{C86C2424-32EA-434F-86CA-BB594CC20567}" srcId="{3FA48964-E35E-D843-9963-C81CCA23CC1B}" destId="{417E76E8-F6E3-354F-A30B-C87D1BAEF306}" srcOrd="0" destOrd="0" parTransId="{708EABFE-F3B9-6643-8064-612BB0B89489}" sibTransId="{29C8830A-4261-7040-AC13-1562EC6CDAC4}"/>
    <dgm:cxn modelId="{B893D4B8-193D-A24D-BD60-C28FBC979270}" type="presOf" srcId="{0A867458-4204-5D47-95A6-CFA62D75059D}" destId="{B059B1F7-8725-FF41-855A-188B7485F8E6}" srcOrd="0" destOrd="0" presId="urn:microsoft.com/office/officeart/2005/8/layout/orgChart1"/>
    <dgm:cxn modelId="{AE6862A9-4756-6F47-AAEC-5F81D498BF03}" type="presOf" srcId="{E0099F78-42AF-864E-A66B-A41834A3F80A}" destId="{1CAB1755-C69D-CB4A-B5FB-1532EC8FF045}" srcOrd="0" destOrd="0" presId="urn:microsoft.com/office/officeart/2005/8/layout/orgChart1"/>
    <dgm:cxn modelId="{0C05086F-260A-8B48-A32D-C023155F3076}" type="presOf" srcId="{6E63686F-E3C0-4D44-B9B4-0E42371198D0}" destId="{8F8DF975-6111-844A-9189-E58C6745C026}" srcOrd="0" destOrd="0" presId="urn:microsoft.com/office/officeart/2005/8/layout/orgChart1"/>
    <dgm:cxn modelId="{C31750AE-047D-D740-A0E4-E16E3A90774A}" type="presOf" srcId="{9137A31E-7A96-AD49-8195-144426D89FB2}" destId="{D48B0904-62FA-E94B-9E81-FCC78530A029}" srcOrd="0" destOrd="0" presId="urn:microsoft.com/office/officeart/2005/8/layout/orgChart1"/>
    <dgm:cxn modelId="{590AA51D-0699-2445-91E0-4409E5994BD1}" type="presOf" srcId="{4ADAA4DB-DCDE-5445-9172-DF100D3EE21E}" destId="{8D934D77-71A9-E241-9A57-2787DC11F7FC}" srcOrd="0" destOrd="0" presId="urn:microsoft.com/office/officeart/2005/8/layout/orgChart1"/>
    <dgm:cxn modelId="{37391F76-B6FC-2043-ADD7-5E593C6D1C5D}" srcId="{22A570ED-4B2E-4541-BA6B-9D4188D364B5}" destId="{58C89F5F-8F1D-2A45-98C4-3811998EE0AA}" srcOrd="0" destOrd="0" parTransId="{F2826FC2-D5D7-6D42-8386-AB83BE018BE0}" sibTransId="{8132CFF9-8375-C348-B8A4-F05C852E2498}"/>
    <dgm:cxn modelId="{D4F3C914-6725-6841-A043-62B085222DCB}" type="presOf" srcId="{4ADAA4DB-DCDE-5445-9172-DF100D3EE21E}" destId="{876031C8-E455-BB47-9AD7-93E80E958A01}" srcOrd="1" destOrd="0" presId="urn:microsoft.com/office/officeart/2005/8/layout/orgChart1"/>
    <dgm:cxn modelId="{29E71690-5C1D-6F45-8039-FDD68EBC5ACF}" type="presOf" srcId="{34708CAC-C49A-1849-A593-04C97FFB508C}" destId="{83544EAD-ECE8-BC44-840F-EB6BF6BE635C}" srcOrd="0" destOrd="0" presId="urn:microsoft.com/office/officeart/2005/8/layout/orgChart1"/>
    <dgm:cxn modelId="{509DA1EC-9DCC-5042-AB2E-09FFCA86CE9D}" srcId="{8E07E8E0-D6AA-C44E-9B50-5B870D803B50}" destId="{9C2844C7-6FC4-C64F-9CDE-E06A960FF085}" srcOrd="0" destOrd="0" parTransId="{34708CAC-C49A-1849-A593-04C97FFB508C}" sibTransId="{90C9540B-8EE2-D143-9E02-C55DFD7CC776}"/>
    <dgm:cxn modelId="{58DA416C-8E4E-B645-964C-2609BD53BC2E}" type="presOf" srcId="{2D2D1D0C-0191-6E47-94CA-00501B358BA1}" destId="{B8114833-1951-974F-872E-221DA7E7B03A}" srcOrd="0" destOrd="0" presId="urn:microsoft.com/office/officeart/2005/8/layout/orgChart1"/>
    <dgm:cxn modelId="{80B288F3-2E3E-4A4E-8C46-9735D31F17FA}" type="presOf" srcId="{E62F6655-5684-424E-81F5-52B644CC2A6A}" destId="{C3A5EF37-91EA-C943-91F0-0EA49672439A}" srcOrd="0" destOrd="0" presId="urn:microsoft.com/office/officeart/2005/8/layout/orgChart1"/>
    <dgm:cxn modelId="{B665555E-4478-3B40-8F93-2F82A2ADBF3B}" type="presOf" srcId="{2B0DDBC5-1EBD-ED45-8101-DF01AFC13E5D}" destId="{039480CC-1FE5-5E48-AC62-27D4BB4FE311}" srcOrd="1" destOrd="0" presId="urn:microsoft.com/office/officeart/2005/8/layout/orgChart1"/>
    <dgm:cxn modelId="{82F29B25-622F-B941-899C-DF98D46A4D16}" type="presOf" srcId="{23581324-CF08-4149-BE8C-5256F2F4740A}" destId="{E9825DC4-D739-284C-AFF3-9F688C7185F9}" srcOrd="0" destOrd="0" presId="urn:microsoft.com/office/officeart/2005/8/layout/orgChart1"/>
    <dgm:cxn modelId="{7365C80E-EC2C-7243-8329-EB76357B1378}" srcId="{417E76E8-F6E3-354F-A30B-C87D1BAEF306}" destId="{87140EA3-E4AA-F744-9721-2EEBD32875ED}" srcOrd="1" destOrd="0" parTransId="{E62F6655-5684-424E-81F5-52B644CC2A6A}" sibTransId="{061573DB-CA3E-6745-8D37-4668C760F768}"/>
    <dgm:cxn modelId="{2EE5A861-F38F-404B-8626-6A448C1BA055}" type="presOf" srcId="{598BEF67-4B18-F74C-A640-AEA98D3E2C1E}" destId="{0926EB86-FB05-DD4B-95B3-2F873B1F05FC}" srcOrd="0" destOrd="0" presId="urn:microsoft.com/office/officeart/2005/8/layout/orgChart1"/>
    <dgm:cxn modelId="{5DD22DF8-3699-964B-8306-4521FC7A2DAF}" type="presOf" srcId="{8E07E8E0-D6AA-C44E-9B50-5B870D803B50}" destId="{FB348492-C6B0-5B45-ACFB-CA0DA63D7DC1}" srcOrd="0" destOrd="0" presId="urn:microsoft.com/office/officeart/2005/8/layout/orgChart1"/>
    <dgm:cxn modelId="{91F0C437-D0C5-9046-9746-922594AD0BF3}" type="presOf" srcId="{417E76E8-F6E3-354F-A30B-C87D1BAEF306}" destId="{C32AC849-3848-D844-BF7C-68C58E72D0A8}" srcOrd="1" destOrd="0" presId="urn:microsoft.com/office/officeart/2005/8/layout/orgChart1"/>
    <dgm:cxn modelId="{B473521E-E7E3-3349-A278-ED4A48FC81D3}" type="presOf" srcId="{A6DBA8C5-FF2B-2A4C-9BDE-85E2C618D277}" destId="{94AFFB9D-05CE-E34B-BBD5-FDC098AB419E}" srcOrd="0" destOrd="0" presId="urn:microsoft.com/office/officeart/2005/8/layout/orgChart1"/>
    <dgm:cxn modelId="{4FD71316-DEE5-E74B-A7B7-7DEBB91B6BCE}" type="presOf" srcId="{0820684C-B7BB-8249-9C05-27F98B11CC35}" destId="{CA5134DD-61E6-9A46-9AB7-CA46053CC854}" srcOrd="0" destOrd="0" presId="urn:microsoft.com/office/officeart/2005/8/layout/orgChart1"/>
    <dgm:cxn modelId="{69E5E916-2F47-A642-BE8E-DE2E335C02D8}" type="presOf" srcId="{D3826561-4F46-5840-8738-8C9705CD9CF3}" destId="{CFF76770-AF33-C449-977F-6EF82EDAD0DE}" srcOrd="1" destOrd="0" presId="urn:microsoft.com/office/officeart/2005/8/layout/orgChart1"/>
    <dgm:cxn modelId="{59D252C6-07C0-8743-A837-76BC4547FA51}" srcId="{3929C3A9-1929-0843-9D08-136E40EF5CFD}" destId="{00081EEC-A624-A24D-9C9A-F364EC06BD8F}" srcOrd="0" destOrd="0" parTransId="{75AFAD70-5095-8A4E-AA63-F0FD5A5F03B7}" sibTransId="{CC4EE1B4-C7DC-4D4B-9A0A-9370F56F51B8}"/>
    <dgm:cxn modelId="{31FFC962-2773-1342-A982-FD0EC7C7306E}" srcId="{0A867458-4204-5D47-95A6-CFA62D75059D}" destId="{8E07E8E0-D6AA-C44E-9B50-5B870D803B50}" srcOrd="1" destOrd="0" parTransId="{6E63686F-E3C0-4D44-B9B4-0E42371198D0}" sibTransId="{646FCDDF-18CF-8D41-94F5-93D2104A496C}"/>
    <dgm:cxn modelId="{3D9CD8E4-B4F7-B147-843E-B7C1B435EA0D}" type="presOf" srcId="{2B6FD9CB-0282-F742-80CA-92AE9274B0C2}" destId="{BD9511B0-152F-634C-95B8-513C8FA10773}" srcOrd="0" destOrd="0" presId="urn:microsoft.com/office/officeart/2005/8/layout/orgChart1"/>
    <dgm:cxn modelId="{7D1F3654-F60F-AD45-867E-4DF71908968F}" type="presOf" srcId="{9C2844C7-6FC4-C64F-9CDE-E06A960FF085}" destId="{E5315ADE-B20F-AF4A-B53A-324B07CA98BC}" srcOrd="1" destOrd="0" presId="urn:microsoft.com/office/officeart/2005/8/layout/orgChart1"/>
    <dgm:cxn modelId="{B75D22EB-38CA-274C-922A-EEB5596E761A}" srcId="{4621D212-55DD-7140-BD2A-DB15BA99F9FE}" destId="{3A7A3E76-449A-C445-954A-DDD63971A194}" srcOrd="0" destOrd="0" parTransId="{C093791A-6020-5B44-AA4E-0F0861AB3D67}" sibTransId="{7C620D91-4D60-794D-9EC3-3E7FBA90374A}"/>
    <dgm:cxn modelId="{2D9611DF-3532-C446-AA66-D2BF3EA51220}" srcId="{4ADAA4DB-DCDE-5445-9172-DF100D3EE21E}" destId="{2D2D1D0C-0191-6E47-94CA-00501B358BA1}" srcOrd="1" destOrd="0" parTransId="{E31A2A80-22EF-0448-8031-5CBFF94DEA7D}" sibTransId="{4D901956-1CE9-D445-8994-D7FD128FE656}"/>
    <dgm:cxn modelId="{BAC1ABD9-1C0F-F449-8FC1-76CEB3320742}" type="presOf" srcId="{3FA48964-E35E-D843-9963-C81CCA23CC1B}" destId="{A18EE992-BB70-1D40-9E81-AF43C2376648}" srcOrd="0" destOrd="0" presId="urn:microsoft.com/office/officeart/2005/8/layout/orgChart1"/>
    <dgm:cxn modelId="{0122AC3C-BE49-734B-A1B1-0559C15B503C}" srcId="{A6DBA8C5-FF2B-2A4C-9BDE-85E2C618D277}" destId="{B753D134-1D0E-314E-9958-EA31392BCC91}" srcOrd="1" destOrd="0" parTransId="{0820684C-B7BB-8249-9C05-27F98B11CC35}" sibTransId="{D9BA4D80-B942-3644-B113-32DF486CD4C9}"/>
    <dgm:cxn modelId="{6AB5C577-A3D3-1B44-99A9-B32342F2DF9D}" type="presOf" srcId="{75AFAD70-5095-8A4E-AA63-F0FD5A5F03B7}" destId="{76A489D9-0B85-CF4A-892D-3D1E1970A6DE}" srcOrd="0" destOrd="0" presId="urn:microsoft.com/office/officeart/2005/8/layout/orgChart1"/>
    <dgm:cxn modelId="{13F70BC4-0517-DB4A-A0C8-CA360AD3B8B0}" type="presOf" srcId="{A7D2BD6D-5FBA-FB4C-B52A-7BB16BFA061D}" destId="{68C62D78-5A75-2C4D-8AF9-FBAAC7D85243}" srcOrd="0" destOrd="0" presId="urn:microsoft.com/office/officeart/2005/8/layout/orgChart1"/>
    <dgm:cxn modelId="{942D32B2-EE51-0041-BF3B-6E55BA86E1B6}" type="presOf" srcId="{87140EA3-E4AA-F744-9721-2EEBD32875ED}" destId="{F22D6D0F-19AE-064D-8876-7B069E48B834}" srcOrd="1" destOrd="0" presId="urn:microsoft.com/office/officeart/2005/8/layout/orgChart1"/>
    <dgm:cxn modelId="{89B24303-060E-0844-8298-B625E706E7D1}" type="presOf" srcId="{00081EEC-A624-A24D-9C9A-F364EC06BD8F}" destId="{1BCC92C2-0493-FE4C-8254-1C683BEA674E}" srcOrd="1" destOrd="0" presId="urn:microsoft.com/office/officeart/2005/8/layout/orgChart1"/>
    <dgm:cxn modelId="{87EF6E31-7BE2-BF45-9C38-86D1F40471A7}" type="presOf" srcId="{B753D134-1D0E-314E-9958-EA31392BCC91}" destId="{E4C8BE88-DAFD-8745-B629-0268AFF7D2CD}" srcOrd="0" destOrd="0" presId="urn:microsoft.com/office/officeart/2005/8/layout/orgChart1"/>
    <dgm:cxn modelId="{F096DBA2-72C1-C94C-AB8D-3EC6A3863DB1}" type="presOf" srcId="{65C52586-BFE8-9045-99E4-B6D914F5242B}" destId="{E9A1480B-BC17-6D45-B05E-1C19F9F10E1E}" srcOrd="1" destOrd="0" presId="urn:microsoft.com/office/officeart/2005/8/layout/orgChart1"/>
    <dgm:cxn modelId="{268EBFF6-8429-BF40-B49B-6304A9E4F4BA}" type="presOf" srcId="{4621D212-55DD-7140-BD2A-DB15BA99F9FE}" destId="{3FDA5CC6-8ED0-C844-AD1C-895641F9AE6B}" srcOrd="1" destOrd="0" presId="urn:microsoft.com/office/officeart/2005/8/layout/orgChart1"/>
    <dgm:cxn modelId="{462AF1AA-1D17-7649-8108-D716688771BB}" srcId="{B753D134-1D0E-314E-9958-EA31392BCC91}" destId="{FE46A087-6895-2741-B3B3-492CBCBDF56B}" srcOrd="0" destOrd="0" parTransId="{E08898CC-6902-F34A-A8D7-07BC0D9B3B48}" sibTransId="{67A0C87E-6573-6C49-9AEC-9B0748EDE064}"/>
    <dgm:cxn modelId="{096B4C9F-4838-744D-90F4-E724B6DE3C3F}" type="presOf" srcId="{583AE844-A55A-2748-8D8E-1CF80CFD5E04}" destId="{E60E648E-520E-604D-A145-98998BCB844B}" srcOrd="0" destOrd="0" presId="urn:microsoft.com/office/officeart/2005/8/layout/orgChart1"/>
    <dgm:cxn modelId="{E9B070E0-2E17-4845-93EB-83B1670367A7}" type="presOf" srcId="{C093791A-6020-5B44-AA4E-0F0861AB3D67}" destId="{660AF047-41FB-1244-9B8D-330A8412804D}" srcOrd="0" destOrd="0" presId="urn:microsoft.com/office/officeart/2005/8/layout/orgChart1"/>
    <dgm:cxn modelId="{A1D51CD9-41D8-2E4C-9E67-21CF8DA4DDBC}" type="presOf" srcId="{B60939FC-A36C-2A44-87C4-45937B3B3EB9}" destId="{A7C47DB2-1342-1A48-89A0-F1ABB8E1F00E}" srcOrd="0" destOrd="0" presId="urn:microsoft.com/office/officeart/2005/8/layout/orgChart1"/>
    <dgm:cxn modelId="{905ACB3C-55E2-E343-8AD6-FC47C79CB479}" type="presOf" srcId="{7577BCB5-1AD3-6745-AB9C-F577D625A7F0}" destId="{030E42F4-2462-C444-983A-8D074BFCA4C3}" srcOrd="1" destOrd="0" presId="urn:microsoft.com/office/officeart/2005/8/layout/orgChart1"/>
    <dgm:cxn modelId="{32AE2CCA-744B-9140-BCC9-2B2C2C05BA1B}" type="presOf" srcId="{A9256877-F083-5144-B75C-64E5877CCA9C}" destId="{E2C54AC5-D34E-1846-8991-166FD4EA1230}" srcOrd="0" destOrd="0" presId="urn:microsoft.com/office/officeart/2005/8/layout/orgChart1"/>
    <dgm:cxn modelId="{E6CA3ECF-077B-E84A-9CCC-5D2E81096ECE}" type="presOf" srcId="{C7D7DE34-8338-E240-872F-25200CEA4252}" destId="{B42C01D4-4B1E-364E-918C-78F982F87A0B}" srcOrd="0" destOrd="0" presId="urn:microsoft.com/office/officeart/2005/8/layout/orgChart1"/>
    <dgm:cxn modelId="{40028265-64BC-B64F-A12B-8B4C85A97FE0}" srcId="{417E76E8-F6E3-354F-A30B-C87D1BAEF306}" destId="{4621D212-55DD-7140-BD2A-DB15BA99F9FE}" srcOrd="0" destOrd="0" parTransId="{275C7EF8-AF4C-E144-B89D-23A49E62B057}" sibTransId="{185D1637-E534-E040-BA6B-3568D3850851}"/>
    <dgm:cxn modelId="{74D612BE-6C24-3C47-8C92-D5F5213ECA22}" srcId="{3A7A3E76-449A-C445-954A-DDD63971A194}" destId="{3929C3A9-1929-0843-9D08-136E40EF5CFD}" srcOrd="1" destOrd="0" parTransId="{2A1BE112-8604-A749-84E1-31573B7DD76D}" sibTransId="{36251143-1271-6D4D-A48F-7BC143A781B6}"/>
    <dgm:cxn modelId="{5BEF9701-0DA4-844E-8477-9A4650218771}" type="presOf" srcId="{2B6FD9CB-0282-F742-80CA-92AE9274B0C2}" destId="{21FC3479-D14A-3C4B-B6DD-5349DFC32338}" srcOrd="1" destOrd="0" presId="urn:microsoft.com/office/officeart/2005/8/layout/orgChart1"/>
    <dgm:cxn modelId="{53D72F4C-CC89-4245-BD46-8A93F643B5C1}" type="presOf" srcId="{D297AE7B-99AA-574A-B894-885852E5F137}" destId="{0EEC96AB-033E-C943-8DB6-9F684EB60A3B}" srcOrd="0" destOrd="0" presId="urn:microsoft.com/office/officeart/2005/8/layout/orgChart1"/>
    <dgm:cxn modelId="{DF0F2C0F-543C-0A48-AC06-0D0D40E5510C}" type="presOf" srcId="{06E4E227-CD01-A543-ACFE-F9C60249625B}" destId="{6F04900E-D968-F84C-A77D-552105B1F47A}" srcOrd="1" destOrd="0" presId="urn:microsoft.com/office/officeart/2005/8/layout/orgChart1"/>
    <dgm:cxn modelId="{1895016F-AEF8-9549-B95B-CAFF26370E5A}" type="presOf" srcId="{3A7A3E76-449A-C445-954A-DDD63971A194}" destId="{EDD27C12-9C42-2449-8405-C034757446E9}" srcOrd="1" destOrd="0" presId="urn:microsoft.com/office/officeart/2005/8/layout/orgChart1"/>
    <dgm:cxn modelId="{54F5BBC3-BCA8-6948-BCDF-05FD82B08B10}" srcId="{2B6FD9CB-0282-F742-80CA-92AE9274B0C2}" destId="{D3826561-4F46-5840-8738-8C9705CD9CF3}" srcOrd="0" destOrd="0" parTransId="{C7D7DE34-8338-E240-872F-25200CEA4252}" sibTransId="{2B6E6712-3BAE-2D4A-BB3B-7A7DC0A28C84}"/>
    <dgm:cxn modelId="{737B0306-D1BA-DE40-990A-865264987205}" type="presOf" srcId="{EC1650C3-244E-7A42-8FB7-2D8247B27CCC}" destId="{7C7A6BE7-58B0-D648-BF66-BB760EBA00B5}" srcOrd="0" destOrd="0" presId="urn:microsoft.com/office/officeart/2005/8/layout/orgChart1"/>
    <dgm:cxn modelId="{7826517B-5448-6D43-8490-3431F310A58C}" type="presOf" srcId="{0A867458-4204-5D47-95A6-CFA62D75059D}" destId="{E60F4AA2-F720-0948-93EC-85FCDFC53E6B}" srcOrd="1" destOrd="0" presId="urn:microsoft.com/office/officeart/2005/8/layout/orgChart1"/>
    <dgm:cxn modelId="{FB07B4BF-6AA7-EA43-940F-CDA8ECB7C1B6}" type="presOf" srcId="{87140EA3-E4AA-F744-9721-2EEBD32875ED}" destId="{51791A8D-052E-DC46-851D-AD964357F4D2}" srcOrd="0" destOrd="0" presId="urn:microsoft.com/office/officeart/2005/8/layout/orgChart1"/>
    <dgm:cxn modelId="{5D8F7DE6-733E-344F-ABB8-03E345ADD491}" type="presOf" srcId="{3929C3A9-1929-0843-9D08-136E40EF5CFD}" destId="{880E5C71-C8C8-3247-8DD6-B126357748AA}" srcOrd="1" destOrd="0" presId="urn:microsoft.com/office/officeart/2005/8/layout/orgChart1"/>
    <dgm:cxn modelId="{D4DBA602-D6A6-784B-9506-D577170545E7}" srcId="{B60939FC-A36C-2A44-87C4-45937B3B3EB9}" destId="{0A867458-4204-5D47-95A6-CFA62D75059D}" srcOrd="0" destOrd="0" parTransId="{EE22F188-2459-8140-BDFD-CE5E67E80179}" sibTransId="{B857CE7B-D939-B14B-A34A-C088E766D8CA}"/>
    <dgm:cxn modelId="{A52250EC-901A-C74D-A360-993CF0E592CD}" type="presOf" srcId="{D3826561-4F46-5840-8738-8C9705CD9CF3}" destId="{2FD1627F-FD34-9A4A-A8BB-51D96797DE1B}" srcOrd="0" destOrd="0" presId="urn:microsoft.com/office/officeart/2005/8/layout/orgChart1"/>
    <dgm:cxn modelId="{2DF4FBDA-E267-C84C-B2DD-AEEF90FDDEFB}" type="presOf" srcId="{3FA48964-E35E-D843-9963-C81CCA23CC1B}" destId="{7B186BF3-589D-574E-8DD2-8F43D0F4557F}" srcOrd="1" destOrd="0" presId="urn:microsoft.com/office/officeart/2005/8/layout/orgChart1"/>
    <dgm:cxn modelId="{A8B6E432-D3E6-3A43-88B1-8E95E7985181}" type="presOf" srcId="{B753D134-1D0E-314E-9958-EA31392BCC91}" destId="{F811DE5E-2D20-CF42-A6B2-335AB4150114}" srcOrd="1" destOrd="0" presId="urn:microsoft.com/office/officeart/2005/8/layout/orgChart1"/>
    <dgm:cxn modelId="{A5D8E811-0030-7C41-B62C-7F78F4A918C3}" type="presOf" srcId="{2D2D1D0C-0191-6E47-94CA-00501B358BA1}" destId="{8D219E01-C685-1E41-8619-858D06301168}" srcOrd="1" destOrd="0" presId="urn:microsoft.com/office/officeart/2005/8/layout/orgChart1"/>
    <dgm:cxn modelId="{2C0BCBB4-0E8F-4E4A-822E-8862B9BCAC85}" type="presOf" srcId="{9FCB079C-015E-1748-A33F-5601CA479658}" destId="{73B4966B-50D7-6343-8A2D-19ACC483851F}" srcOrd="0" destOrd="0" presId="urn:microsoft.com/office/officeart/2005/8/layout/orgChart1"/>
    <dgm:cxn modelId="{0E0DE4E0-9519-8446-8F96-5222517BA6D8}" type="presOf" srcId="{2B0DDBC5-1EBD-ED45-8101-DF01AFC13E5D}" destId="{258AE205-3605-F84F-BEEB-34DFDBDB5B50}" srcOrd="0" destOrd="0" presId="urn:microsoft.com/office/officeart/2005/8/layout/orgChart1"/>
    <dgm:cxn modelId="{334DC770-EF64-B543-8102-38B5AE0A9D2E}" srcId="{0A867458-4204-5D47-95A6-CFA62D75059D}" destId="{3FA48964-E35E-D843-9963-C81CCA23CC1B}" srcOrd="0" destOrd="0" parTransId="{583AE844-A55A-2748-8D8E-1CF80CFD5E04}" sibTransId="{36D0D97C-528D-E44C-9662-5FE5B34A4832}"/>
    <dgm:cxn modelId="{8F52AFE1-097F-9B40-9F5F-1B9034564F24}" type="presOf" srcId="{275C7EF8-AF4C-E144-B89D-23A49E62B057}" destId="{43DDBD5E-74CE-AA47-B4DE-C92670E35D16}" srcOrd="0" destOrd="0" presId="urn:microsoft.com/office/officeart/2005/8/layout/orgChart1"/>
    <dgm:cxn modelId="{03BF2A70-0D6F-3B47-B42A-6FC5C0079590}" type="presOf" srcId="{58C89F5F-8F1D-2A45-98C4-3811998EE0AA}" destId="{1F9A38ED-F637-D84A-B9ED-4DE4FFAC0276}" srcOrd="1" destOrd="0" presId="urn:microsoft.com/office/officeart/2005/8/layout/orgChart1"/>
    <dgm:cxn modelId="{75D6FA17-0830-6A4F-B8DA-6A963C98EAF0}" type="presParOf" srcId="{A7C47DB2-1342-1A48-89A0-F1ABB8E1F00E}" destId="{FC7BB888-6681-2B4C-83AF-87C6923230DF}" srcOrd="0" destOrd="0" presId="urn:microsoft.com/office/officeart/2005/8/layout/orgChart1"/>
    <dgm:cxn modelId="{CBBE32A1-6267-9045-AF3E-A3BCB47C0B89}" type="presParOf" srcId="{FC7BB888-6681-2B4C-83AF-87C6923230DF}" destId="{9EB03674-F6C5-014F-B296-EEC9E6A13617}" srcOrd="0" destOrd="0" presId="urn:microsoft.com/office/officeart/2005/8/layout/orgChart1"/>
    <dgm:cxn modelId="{3850FC0C-DEA1-1347-A0B3-72E72A9ED3E4}" type="presParOf" srcId="{9EB03674-F6C5-014F-B296-EEC9E6A13617}" destId="{B059B1F7-8725-FF41-855A-188B7485F8E6}" srcOrd="0" destOrd="0" presId="urn:microsoft.com/office/officeart/2005/8/layout/orgChart1"/>
    <dgm:cxn modelId="{749F097E-66D1-9A4C-9070-AC33FF284422}" type="presParOf" srcId="{9EB03674-F6C5-014F-B296-EEC9E6A13617}" destId="{E60F4AA2-F720-0948-93EC-85FCDFC53E6B}" srcOrd="1" destOrd="0" presId="urn:microsoft.com/office/officeart/2005/8/layout/orgChart1"/>
    <dgm:cxn modelId="{088FB6DB-E07D-9B41-A2EF-46FA0177676B}" type="presParOf" srcId="{FC7BB888-6681-2B4C-83AF-87C6923230DF}" destId="{40E7AEE7-185B-664A-AE12-CCDEA8BFAB01}" srcOrd="1" destOrd="0" presId="urn:microsoft.com/office/officeart/2005/8/layout/orgChart1"/>
    <dgm:cxn modelId="{2960050A-230C-1B40-B8E4-552050B50523}" type="presParOf" srcId="{40E7AEE7-185B-664A-AE12-CCDEA8BFAB01}" destId="{E60E648E-520E-604D-A145-98998BCB844B}" srcOrd="0" destOrd="0" presId="urn:microsoft.com/office/officeart/2005/8/layout/orgChart1"/>
    <dgm:cxn modelId="{886C5843-1190-A24B-B171-54C5728D9DBE}" type="presParOf" srcId="{40E7AEE7-185B-664A-AE12-CCDEA8BFAB01}" destId="{A4AE8559-960F-164A-BE29-1AFA9125EC3E}" srcOrd="1" destOrd="0" presId="urn:microsoft.com/office/officeart/2005/8/layout/orgChart1"/>
    <dgm:cxn modelId="{16F65D8C-E243-3646-9004-48AE0AAEBF3B}" type="presParOf" srcId="{A4AE8559-960F-164A-BE29-1AFA9125EC3E}" destId="{B32E04D0-6D92-7C42-BB99-3A37670F5AC3}" srcOrd="0" destOrd="0" presId="urn:microsoft.com/office/officeart/2005/8/layout/orgChart1"/>
    <dgm:cxn modelId="{7F51CA77-2E89-1C46-8650-F87583C3F3A9}" type="presParOf" srcId="{B32E04D0-6D92-7C42-BB99-3A37670F5AC3}" destId="{A18EE992-BB70-1D40-9E81-AF43C2376648}" srcOrd="0" destOrd="0" presId="urn:microsoft.com/office/officeart/2005/8/layout/orgChart1"/>
    <dgm:cxn modelId="{9CEC61E2-0116-4543-9695-570C8DFF1DE3}" type="presParOf" srcId="{B32E04D0-6D92-7C42-BB99-3A37670F5AC3}" destId="{7B186BF3-589D-574E-8DD2-8F43D0F4557F}" srcOrd="1" destOrd="0" presId="urn:microsoft.com/office/officeart/2005/8/layout/orgChart1"/>
    <dgm:cxn modelId="{3145DBD3-BFE3-D746-A489-3311E571C599}" type="presParOf" srcId="{A4AE8559-960F-164A-BE29-1AFA9125EC3E}" destId="{93AF4915-7AF3-BD47-B37E-5519761AEAFC}" srcOrd="1" destOrd="0" presId="urn:microsoft.com/office/officeart/2005/8/layout/orgChart1"/>
    <dgm:cxn modelId="{09BD2662-140E-FB4C-89AD-17037DA87334}" type="presParOf" srcId="{93AF4915-7AF3-BD47-B37E-5519761AEAFC}" destId="{A808584B-48F3-EB4B-B69C-1D188EEE6C79}" srcOrd="0" destOrd="0" presId="urn:microsoft.com/office/officeart/2005/8/layout/orgChart1"/>
    <dgm:cxn modelId="{84790F26-0E2D-C242-ACA3-C61CF373E712}" type="presParOf" srcId="{93AF4915-7AF3-BD47-B37E-5519761AEAFC}" destId="{0DB7C71D-4F06-BC4C-9497-BD9A2D99B0E2}" srcOrd="1" destOrd="0" presId="urn:microsoft.com/office/officeart/2005/8/layout/orgChart1"/>
    <dgm:cxn modelId="{1F3FE324-42BC-4E47-A1A6-2ABC3075EDDA}" type="presParOf" srcId="{0DB7C71D-4F06-BC4C-9497-BD9A2D99B0E2}" destId="{41333976-6AD6-2B41-9181-96033C6D405A}" srcOrd="0" destOrd="0" presId="urn:microsoft.com/office/officeart/2005/8/layout/orgChart1"/>
    <dgm:cxn modelId="{3AF8F5D3-8C3D-6B4D-AC99-FA5F62493464}" type="presParOf" srcId="{41333976-6AD6-2B41-9181-96033C6D405A}" destId="{4CDCA57D-E3C8-E447-931A-8B352A146A15}" srcOrd="0" destOrd="0" presId="urn:microsoft.com/office/officeart/2005/8/layout/orgChart1"/>
    <dgm:cxn modelId="{09FD2553-00C5-034B-9DC4-7E6F1C5AE907}" type="presParOf" srcId="{41333976-6AD6-2B41-9181-96033C6D405A}" destId="{C32AC849-3848-D844-BF7C-68C58E72D0A8}" srcOrd="1" destOrd="0" presId="urn:microsoft.com/office/officeart/2005/8/layout/orgChart1"/>
    <dgm:cxn modelId="{30DBBBA7-2DC0-C147-AB04-55A22EE81F25}" type="presParOf" srcId="{0DB7C71D-4F06-BC4C-9497-BD9A2D99B0E2}" destId="{DE6C9062-FC52-0D49-A1E5-7222690A733C}" srcOrd="1" destOrd="0" presId="urn:microsoft.com/office/officeart/2005/8/layout/orgChart1"/>
    <dgm:cxn modelId="{DF59B87D-EDF9-B94B-B094-D32F212D1B88}" type="presParOf" srcId="{DE6C9062-FC52-0D49-A1E5-7222690A733C}" destId="{43DDBD5E-74CE-AA47-B4DE-C92670E35D16}" srcOrd="0" destOrd="0" presId="urn:microsoft.com/office/officeart/2005/8/layout/orgChart1"/>
    <dgm:cxn modelId="{BEBA1E40-8B46-8047-B6BE-495FE8E51758}" type="presParOf" srcId="{DE6C9062-FC52-0D49-A1E5-7222690A733C}" destId="{BBB12C06-6C29-5843-8DCF-6B5BB5CBF66D}" srcOrd="1" destOrd="0" presId="urn:microsoft.com/office/officeart/2005/8/layout/orgChart1"/>
    <dgm:cxn modelId="{663CD281-4586-BE4B-97E3-A62C493C655D}" type="presParOf" srcId="{BBB12C06-6C29-5843-8DCF-6B5BB5CBF66D}" destId="{21FB0175-3BDA-B747-BAF8-34E95406CA5A}" srcOrd="0" destOrd="0" presId="urn:microsoft.com/office/officeart/2005/8/layout/orgChart1"/>
    <dgm:cxn modelId="{4F43558F-25BA-4441-B97A-D960938C03A0}" type="presParOf" srcId="{21FB0175-3BDA-B747-BAF8-34E95406CA5A}" destId="{5A67A249-3885-D343-B0A3-56D92841E830}" srcOrd="0" destOrd="0" presId="urn:microsoft.com/office/officeart/2005/8/layout/orgChart1"/>
    <dgm:cxn modelId="{B1E1B17D-5817-334B-A691-BB9F828308D5}" type="presParOf" srcId="{21FB0175-3BDA-B747-BAF8-34E95406CA5A}" destId="{3FDA5CC6-8ED0-C844-AD1C-895641F9AE6B}" srcOrd="1" destOrd="0" presId="urn:microsoft.com/office/officeart/2005/8/layout/orgChart1"/>
    <dgm:cxn modelId="{C0A5463F-819A-5945-9D0A-94ACE7EAD2FC}" type="presParOf" srcId="{BBB12C06-6C29-5843-8DCF-6B5BB5CBF66D}" destId="{18EEB143-6867-E846-9BE1-968653855314}" srcOrd="1" destOrd="0" presId="urn:microsoft.com/office/officeart/2005/8/layout/orgChart1"/>
    <dgm:cxn modelId="{3756046F-9851-DD40-9674-4BDE382A4D7E}" type="presParOf" srcId="{18EEB143-6867-E846-9BE1-968653855314}" destId="{660AF047-41FB-1244-9B8D-330A8412804D}" srcOrd="0" destOrd="0" presId="urn:microsoft.com/office/officeart/2005/8/layout/orgChart1"/>
    <dgm:cxn modelId="{F56348B9-2A6D-4543-B846-8532B276C606}" type="presParOf" srcId="{18EEB143-6867-E846-9BE1-968653855314}" destId="{40B5F979-EAA8-AB4E-A340-ED885D4A5346}" srcOrd="1" destOrd="0" presId="urn:microsoft.com/office/officeart/2005/8/layout/orgChart1"/>
    <dgm:cxn modelId="{A32B5E57-D26C-DB45-B7B9-7111CFCDA5F1}" type="presParOf" srcId="{40B5F979-EAA8-AB4E-A340-ED885D4A5346}" destId="{B9997BE7-3E42-6A4F-ADCB-96B3ADA39F9D}" srcOrd="0" destOrd="0" presId="urn:microsoft.com/office/officeart/2005/8/layout/orgChart1"/>
    <dgm:cxn modelId="{C44FD34A-E58C-254A-8205-EE09C452C30D}" type="presParOf" srcId="{B9997BE7-3E42-6A4F-ADCB-96B3ADA39F9D}" destId="{0D76DCE1-5F23-7C48-B443-8D159AA66F58}" srcOrd="0" destOrd="0" presId="urn:microsoft.com/office/officeart/2005/8/layout/orgChart1"/>
    <dgm:cxn modelId="{F3D45854-DE28-244E-91CC-55977DC3EEA8}" type="presParOf" srcId="{B9997BE7-3E42-6A4F-ADCB-96B3ADA39F9D}" destId="{EDD27C12-9C42-2449-8405-C034757446E9}" srcOrd="1" destOrd="0" presId="urn:microsoft.com/office/officeart/2005/8/layout/orgChart1"/>
    <dgm:cxn modelId="{AC981845-2437-5746-828D-0281415A9237}" type="presParOf" srcId="{40B5F979-EAA8-AB4E-A340-ED885D4A5346}" destId="{1D8B5E68-CE56-D04F-B1E9-A66ACBF6C295}" srcOrd="1" destOrd="0" presId="urn:microsoft.com/office/officeart/2005/8/layout/orgChart1"/>
    <dgm:cxn modelId="{B4AA4409-CA57-4441-9419-D253212A78FC}" type="presParOf" srcId="{1D8B5E68-CE56-D04F-B1E9-A66ACBF6C295}" destId="{73B4966B-50D7-6343-8A2D-19ACC483851F}" srcOrd="0" destOrd="0" presId="urn:microsoft.com/office/officeart/2005/8/layout/orgChart1"/>
    <dgm:cxn modelId="{CFF0099D-36C7-F845-A43C-664D82F25B1C}" type="presParOf" srcId="{1D8B5E68-CE56-D04F-B1E9-A66ACBF6C295}" destId="{DD1D880F-ACD7-FD48-8C5D-A0EF8F7303B2}" srcOrd="1" destOrd="0" presId="urn:microsoft.com/office/officeart/2005/8/layout/orgChart1"/>
    <dgm:cxn modelId="{94509D6C-9205-4945-8934-45EEE3B080E7}" type="presParOf" srcId="{DD1D880F-ACD7-FD48-8C5D-A0EF8F7303B2}" destId="{EC558A9D-964F-8247-B7E1-35465A0D7830}" srcOrd="0" destOrd="0" presId="urn:microsoft.com/office/officeart/2005/8/layout/orgChart1"/>
    <dgm:cxn modelId="{AA234586-52E0-E64E-A29A-EBCDF19EF79A}" type="presParOf" srcId="{EC558A9D-964F-8247-B7E1-35465A0D7830}" destId="{E823F5C8-DCF8-DA4E-AE61-7C34E16B37BD}" srcOrd="0" destOrd="0" presId="urn:microsoft.com/office/officeart/2005/8/layout/orgChart1"/>
    <dgm:cxn modelId="{B51A7D25-D950-1344-A1C5-7CC3C68D14BA}" type="presParOf" srcId="{EC558A9D-964F-8247-B7E1-35465A0D7830}" destId="{9EBF3E92-A856-B64E-8E7D-A916C6327FFD}" srcOrd="1" destOrd="0" presId="urn:microsoft.com/office/officeart/2005/8/layout/orgChart1"/>
    <dgm:cxn modelId="{DCD38D05-6120-1C40-8FA8-6251D4A57244}" type="presParOf" srcId="{DD1D880F-ACD7-FD48-8C5D-A0EF8F7303B2}" destId="{12E8C222-BBCF-B54A-B457-95E511000399}" srcOrd="1" destOrd="0" presId="urn:microsoft.com/office/officeart/2005/8/layout/orgChart1"/>
    <dgm:cxn modelId="{9EDD7C10-2EA0-7A45-BC55-105A17C50F79}" type="presParOf" srcId="{12E8C222-BBCF-B54A-B457-95E511000399}" destId="{38B35270-AC80-1543-BB48-53C2935A3593}" srcOrd="0" destOrd="0" presId="urn:microsoft.com/office/officeart/2005/8/layout/orgChart1"/>
    <dgm:cxn modelId="{20451BE1-591C-C043-86CF-F6B300BE0C27}" type="presParOf" srcId="{12E8C222-BBCF-B54A-B457-95E511000399}" destId="{C3DBB5D0-3DD6-454B-954A-FA9F66AB94C0}" srcOrd="1" destOrd="0" presId="urn:microsoft.com/office/officeart/2005/8/layout/orgChart1"/>
    <dgm:cxn modelId="{4B9B1BD9-E4DA-E54B-8DE4-1688ADC37239}" type="presParOf" srcId="{C3DBB5D0-3DD6-454B-954A-FA9F66AB94C0}" destId="{F9E8F1EF-56B6-1944-AD3E-D05CD00BC8D0}" srcOrd="0" destOrd="0" presId="urn:microsoft.com/office/officeart/2005/8/layout/orgChart1"/>
    <dgm:cxn modelId="{88A2AD04-6F4B-8040-8F14-5E29E7B2520A}" type="presParOf" srcId="{F9E8F1EF-56B6-1944-AD3E-D05CD00BC8D0}" destId="{AC1646C2-FCA6-B84B-B96B-77CAA3E83E91}" srcOrd="0" destOrd="0" presId="urn:microsoft.com/office/officeart/2005/8/layout/orgChart1"/>
    <dgm:cxn modelId="{3279EE2B-5C50-C646-BAEB-989E6EC7CED2}" type="presParOf" srcId="{F9E8F1EF-56B6-1944-AD3E-D05CD00BC8D0}" destId="{1F9A38ED-F637-D84A-B9ED-4DE4FFAC0276}" srcOrd="1" destOrd="0" presId="urn:microsoft.com/office/officeart/2005/8/layout/orgChart1"/>
    <dgm:cxn modelId="{96DB570B-9CC5-B942-9269-C136BC0BEA76}" type="presParOf" srcId="{C3DBB5D0-3DD6-454B-954A-FA9F66AB94C0}" destId="{CB39C7B5-88EC-AC41-B697-42A55705AB7F}" srcOrd="1" destOrd="0" presId="urn:microsoft.com/office/officeart/2005/8/layout/orgChart1"/>
    <dgm:cxn modelId="{0C38B240-FDE5-3841-BD6E-4384E1040987}" type="presParOf" srcId="{C3DBB5D0-3DD6-454B-954A-FA9F66AB94C0}" destId="{ACDCB319-5485-5F46-A1D1-255E0838D302}" srcOrd="2" destOrd="0" presId="urn:microsoft.com/office/officeart/2005/8/layout/orgChart1"/>
    <dgm:cxn modelId="{00E0EEE8-5E6F-2141-9C87-27FED2568C23}" type="presParOf" srcId="{DD1D880F-ACD7-FD48-8C5D-A0EF8F7303B2}" destId="{8BB301E2-FEC7-BE41-ACE7-5486A3F063BD}" srcOrd="2" destOrd="0" presId="urn:microsoft.com/office/officeart/2005/8/layout/orgChart1"/>
    <dgm:cxn modelId="{ED836CFC-D158-C540-9300-32EBBEBA305D}" type="presParOf" srcId="{1D8B5E68-CE56-D04F-B1E9-A66ACBF6C295}" destId="{391917C5-F929-AF46-B8D4-4E90A9EF4F56}" srcOrd="2" destOrd="0" presId="urn:microsoft.com/office/officeart/2005/8/layout/orgChart1"/>
    <dgm:cxn modelId="{C35A3DDC-B98D-7A45-BF0C-8F6037EEF715}" type="presParOf" srcId="{1D8B5E68-CE56-D04F-B1E9-A66ACBF6C295}" destId="{673B7077-FE69-A547-882B-04296C7C7E6A}" srcOrd="3" destOrd="0" presId="urn:microsoft.com/office/officeart/2005/8/layout/orgChart1"/>
    <dgm:cxn modelId="{58C9985D-C796-1549-9324-4F7B7FFA4A9A}" type="presParOf" srcId="{673B7077-FE69-A547-882B-04296C7C7E6A}" destId="{F3410E71-92C4-154C-84D5-63A6E6C9E6FA}" srcOrd="0" destOrd="0" presId="urn:microsoft.com/office/officeart/2005/8/layout/orgChart1"/>
    <dgm:cxn modelId="{5BC54980-185F-3C45-BC5C-A4A382FF3001}" type="presParOf" srcId="{F3410E71-92C4-154C-84D5-63A6E6C9E6FA}" destId="{C08ED931-AA0D-374C-AE6E-6880FAE71D4B}" srcOrd="0" destOrd="0" presId="urn:microsoft.com/office/officeart/2005/8/layout/orgChart1"/>
    <dgm:cxn modelId="{7654F059-FC21-F148-A6E6-915E7E4AC7C5}" type="presParOf" srcId="{F3410E71-92C4-154C-84D5-63A6E6C9E6FA}" destId="{880E5C71-C8C8-3247-8DD6-B126357748AA}" srcOrd="1" destOrd="0" presId="urn:microsoft.com/office/officeart/2005/8/layout/orgChart1"/>
    <dgm:cxn modelId="{9790B9F9-10F5-E747-884F-1A6FF931C817}" type="presParOf" srcId="{673B7077-FE69-A547-882B-04296C7C7E6A}" destId="{821FF43B-3494-324B-A784-1A40CD9988A4}" srcOrd="1" destOrd="0" presId="urn:microsoft.com/office/officeart/2005/8/layout/orgChart1"/>
    <dgm:cxn modelId="{8A59E607-F414-2C42-B90A-E0B50D89DCC7}" type="presParOf" srcId="{821FF43B-3494-324B-A784-1A40CD9988A4}" destId="{76A489D9-0B85-CF4A-892D-3D1E1970A6DE}" srcOrd="0" destOrd="0" presId="urn:microsoft.com/office/officeart/2005/8/layout/orgChart1"/>
    <dgm:cxn modelId="{73E6C828-A376-D049-B4B0-6BE6C2233615}" type="presParOf" srcId="{821FF43B-3494-324B-A784-1A40CD9988A4}" destId="{7E04B9E8-4561-CC4A-8A59-B44A3D4BF203}" srcOrd="1" destOrd="0" presId="urn:microsoft.com/office/officeart/2005/8/layout/orgChart1"/>
    <dgm:cxn modelId="{C3BC9529-4003-D841-8CB2-C45312ABC90A}" type="presParOf" srcId="{7E04B9E8-4561-CC4A-8A59-B44A3D4BF203}" destId="{955725F8-1B78-BD47-9173-592A0E5B8558}" srcOrd="0" destOrd="0" presId="urn:microsoft.com/office/officeart/2005/8/layout/orgChart1"/>
    <dgm:cxn modelId="{E8E76675-0E8B-684D-8737-BE2AE1D25AC7}" type="presParOf" srcId="{955725F8-1B78-BD47-9173-592A0E5B8558}" destId="{AC653693-B60A-B541-AFD1-8A56539CB543}" srcOrd="0" destOrd="0" presId="urn:microsoft.com/office/officeart/2005/8/layout/orgChart1"/>
    <dgm:cxn modelId="{8899C427-3726-4145-975F-1F61AE2AA031}" type="presParOf" srcId="{955725F8-1B78-BD47-9173-592A0E5B8558}" destId="{1BCC92C2-0493-FE4C-8254-1C683BEA674E}" srcOrd="1" destOrd="0" presId="urn:microsoft.com/office/officeart/2005/8/layout/orgChart1"/>
    <dgm:cxn modelId="{BE3333C6-35F2-A54F-A30A-74FEB36B36E1}" type="presParOf" srcId="{7E04B9E8-4561-CC4A-8A59-B44A3D4BF203}" destId="{F6CE6E11-4E72-3845-AC8F-0906E5FA4F98}" srcOrd="1" destOrd="0" presId="urn:microsoft.com/office/officeart/2005/8/layout/orgChart1"/>
    <dgm:cxn modelId="{A6E59940-FC8C-FD40-8BCE-CDFB14DA2420}" type="presParOf" srcId="{7E04B9E8-4561-CC4A-8A59-B44A3D4BF203}" destId="{2883B7BA-8683-A846-B26D-B6EACE1FB58B}" srcOrd="2" destOrd="0" presId="urn:microsoft.com/office/officeart/2005/8/layout/orgChart1"/>
    <dgm:cxn modelId="{E20B4AA6-2AD5-5541-AE09-246D4BD57849}" type="presParOf" srcId="{673B7077-FE69-A547-882B-04296C7C7E6A}" destId="{4B2C9EAE-C688-5547-8384-7CB6E9628303}" srcOrd="2" destOrd="0" presId="urn:microsoft.com/office/officeart/2005/8/layout/orgChart1"/>
    <dgm:cxn modelId="{2FD8DC36-4024-C94A-9059-1C3321BBE57D}" type="presParOf" srcId="{40B5F979-EAA8-AB4E-A340-ED885D4A5346}" destId="{D62C5987-F302-4F43-BBA9-41F1B23AAFE7}" srcOrd="2" destOrd="0" presId="urn:microsoft.com/office/officeart/2005/8/layout/orgChart1"/>
    <dgm:cxn modelId="{35E59E01-E095-6144-88BC-2403A4058C87}" type="presParOf" srcId="{BBB12C06-6C29-5843-8DCF-6B5BB5CBF66D}" destId="{0D774A62-5680-1D46-B21A-3681DD69D14F}" srcOrd="2" destOrd="0" presId="urn:microsoft.com/office/officeart/2005/8/layout/orgChart1"/>
    <dgm:cxn modelId="{9FCC93DC-9BA9-D444-A075-9360FF2FBC60}" type="presParOf" srcId="{DE6C9062-FC52-0D49-A1E5-7222690A733C}" destId="{C3A5EF37-91EA-C943-91F0-0EA49672439A}" srcOrd="2" destOrd="0" presId="urn:microsoft.com/office/officeart/2005/8/layout/orgChart1"/>
    <dgm:cxn modelId="{F5EF13EE-2762-1641-907B-6E630E46900F}" type="presParOf" srcId="{DE6C9062-FC52-0D49-A1E5-7222690A733C}" destId="{D49C12FA-643F-BC4A-B8D5-969E305E36A0}" srcOrd="3" destOrd="0" presId="urn:microsoft.com/office/officeart/2005/8/layout/orgChart1"/>
    <dgm:cxn modelId="{80E1D6D9-951A-984E-9046-1585B3AF7E48}" type="presParOf" srcId="{D49C12FA-643F-BC4A-B8D5-969E305E36A0}" destId="{3D244F87-069D-DC49-9EE0-6B990B74E750}" srcOrd="0" destOrd="0" presId="urn:microsoft.com/office/officeart/2005/8/layout/orgChart1"/>
    <dgm:cxn modelId="{0776E199-064E-174A-A2A3-A58B68486226}" type="presParOf" srcId="{3D244F87-069D-DC49-9EE0-6B990B74E750}" destId="{51791A8D-052E-DC46-851D-AD964357F4D2}" srcOrd="0" destOrd="0" presId="urn:microsoft.com/office/officeart/2005/8/layout/orgChart1"/>
    <dgm:cxn modelId="{F113641F-8B61-7240-962D-7121B4E3A92D}" type="presParOf" srcId="{3D244F87-069D-DC49-9EE0-6B990B74E750}" destId="{F22D6D0F-19AE-064D-8876-7B069E48B834}" srcOrd="1" destOrd="0" presId="urn:microsoft.com/office/officeart/2005/8/layout/orgChart1"/>
    <dgm:cxn modelId="{D7570AF9-A2A0-1840-B22B-A9A1251C50C3}" type="presParOf" srcId="{D49C12FA-643F-BC4A-B8D5-969E305E36A0}" destId="{708F53B1-D470-B540-93D3-81ABB348A52B}" srcOrd="1" destOrd="0" presId="urn:microsoft.com/office/officeart/2005/8/layout/orgChart1"/>
    <dgm:cxn modelId="{F61A575E-852F-E144-98B8-A629B3AF7B0A}" type="presParOf" srcId="{708F53B1-D470-B540-93D3-81ABB348A52B}" destId="{0926EB86-FB05-DD4B-95B3-2F873B1F05FC}" srcOrd="0" destOrd="0" presId="urn:microsoft.com/office/officeart/2005/8/layout/orgChart1"/>
    <dgm:cxn modelId="{547E89C4-C914-D848-BC79-FD87DA95382F}" type="presParOf" srcId="{708F53B1-D470-B540-93D3-81ABB348A52B}" destId="{D865CA66-668E-CE40-8092-817BA139100A}" srcOrd="1" destOrd="0" presId="urn:microsoft.com/office/officeart/2005/8/layout/orgChart1"/>
    <dgm:cxn modelId="{966DFCCC-07C5-8E4F-8FB5-C7C945393C38}" type="presParOf" srcId="{D865CA66-668E-CE40-8092-817BA139100A}" destId="{FA826EC9-BDA8-E84D-80D1-9D62138960FC}" srcOrd="0" destOrd="0" presId="urn:microsoft.com/office/officeart/2005/8/layout/orgChart1"/>
    <dgm:cxn modelId="{9E97480A-BECD-7B48-B21E-997DAD4EB30B}" type="presParOf" srcId="{FA826EC9-BDA8-E84D-80D1-9D62138960FC}" destId="{7C7A6BE7-58B0-D648-BF66-BB760EBA00B5}" srcOrd="0" destOrd="0" presId="urn:microsoft.com/office/officeart/2005/8/layout/orgChart1"/>
    <dgm:cxn modelId="{975A6E6B-AC59-A84D-9109-7109B17AE752}" type="presParOf" srcId="{FA826EC9-BDA8-E84D-80D1-9D62138960FC}" destId="{915C74E0-4473-D740-B0B2-9915887F85F2}" srcOrd="1" destOrd="0" presId="urn:microsoft.com/office/officeart/2005/8/layout/orgChart1"/>
    <dgm:cxn modelId="{80D3AF50-B68D-5C40-85E2-01BD8202DD48}" type="presParOf" srcId="{D865CA66-668E-CE40-8092-817BA139100A}" destId="{B2638746-5F41-2741-A9A9-0ED4EAE953EC}" srcOrd="1" destOrd="0" presId="urn:microsoft.com/office/officeart/2005/8/layout/orgChart1"/>
    <dgm:cxn modelId="{F84D2588-8010-6F49-A572-91F905A4D6EA}" type="presParOf" srcId="{D865CA66-668E-CE40-8092-817BA139100A}" destId="{0B027BC1-5F18-CA4C-812C-2C3045421286}" srcOrd="2" destOrd="0" presId="urn:microsoft.com/office/officeart/2005/8/layout/orgChart1"/>
    <dgm:cxn modelId="{7D6793B8-E81E-2A42-AF66-65D0D6E4CC6A}" type="presParOf" srcId="{D49C12FA-643F-BC4A-B8D5-969E305E36A0}" destId="{8928F418-FFBD-A041-966B-E37B886E3F61}" srcOrd="2" destOrd="0" presId="urn:microsoft.com/office/officeart/2005/8/layout/orgChart1"/>
    <dgm:cxn modelId="{8FAEE330-9FE7-CF42-AD67-FC30AD2E2DAE}" type="presParOf" srcId="{0DB7C71D-4F06-BC4C-9497-BD9A2D99B0E2}" destId="{C5A07975-3E27-5E4C-B9D5-169554EA676D}" srcOrd="2" destOrd="0" presId="urn:microsoft.com/office/officeart/2005/8/layout/orgChart1"/>
    <dgm:cxn modelId="{846622A6-6453-6142-85D8-4DD1FBB0BADB}" type="presParOf" srcId="{A4AE8559-960F-164A-BE29-1AFA9125EC3E}" destId="{B7503396-B2FD-3D40-AF9F-54D0C6B622B3}" srcOrd="2" destOrd="0" presId="urn:microsoft.com/office/officeart/2005/8/layout/orgChart1"/>
    <dgm:cxn modelId="{CB61AF65-3BF0-054E-83F5-FE480AB928C8}" type="presParOf" srcId="{40E7AEE7-185B-664A-AE12-CCDEA8BFAB01}" destId="{8F8DF975-6111-844A-9189-E58C6745C026}" srcOrd="2" destOrd="0" presId="urn:microsoft.com/office/officeart/2005/8/layout/orgChart1"/>
    <dgm:cxn modelId="{058F8AA8-B682-0540-B043-C3FCC0FE8FEB}" type="presParOf" srcId="{40E7AEE7-185B-664A-AE12-CCDEA8BFAB01}" destId="{D7A8244D-3C9E-3048-86A2-3CD027E07800}" srcOrd="3" destOrd="0" presId="urn:microsoft.com/office/officeart/2005/8/layout/orgChart1"/>
    <dgm:cxn modelId="{AD5B3621-2BE4-764B-9E4D-D6FD294AC692}" type="presParOf" srcId="{D7A8244D-3C9E-3048-86A2-3CD027E07800}" destId="{ED8650B9-4CAA-7D45-99B0-9996EE19BE44}" srcOrd="0" destOrd="0" presId="urn:microsoft.com/office/officeart/2005/8/layout/orgChart1"/>
    <dgm:cxn modelId="{71A7A068-BE5F-4146-9F3B-82E53B1D05B4}" type="presParOf" srcId="{ED8650B9-4CAA-7D45-99B0-9996EE19BE44}" destId="{FB348492-C6B0-5B45-ACFB-CA0DA63D7DC1}" srcOrd="0" destOrd="0" presId="urn:microsoft.com/office/officeart/2005/8/layout/orgChart1"/>
    <dgm:cxn modelId="{D056C149-30E3-0C44-B4B2-88CAC6A3E092}" type="presParOf" srcId="{ED8650B9-4CAA-7D45-99B0-9996EE19BE44}" destId="{96241A09-1264-0D4B-BEB0-06425EFCB487}" srcOrd="1" destOrd="0" presId="urn:microsoft.com/office/officeart/2005/8/layout/orgChart1"/>
    <dgm:cxn modelId="{52AC5A39-9CA3-2F4C-800E-B091A5358027}" type="presParOf" srcId="{D7A8244D-3C9E-3048-86A2-3CD027E07800}" destId="{C580DCF6-8729-B845-B531-1B7109A4643B}" srcOrd="1" destOrd="0" presId="urn:microsoft.com/office/officeart/2005/8/layout/orgChart1"/>
    <dgm:cxn modelId="{99655ABA-D3D3-DC4E-84C0-7FF74E582ECC}" type="presParOf" srcId="{C580DCF6-8729-B845-B531-1B7109A4643B}" destId="{83544EAD-ECE8-BC44-840F-EB6BF6BE635C}" srcOrd="0" destOrd="0" presId="urn:microsoft.com/office/officeart/2005/8/layout/orgChart1"/>
    <dgm:cxn modelId="{148CC114-FC7C-DD43-BDE7-985665B79DC9}" type="presParOf" srcId="{C580DCF6-8729-B845-B531-1B7109A4643B}" destId="{DD5932BD-F790-7F49-B3AC-B0B2DFCB1F94}" srcOrd="1" destOrd="0" presId="urn:microsoft.com/office/officeart/2005/8/layout/orgChart1"/>
    <dgm:cxn modelId="{81A91DD8-7B18-CE49-B14F-BA0E2F4C8B14}" type="presParOf" srcId="{DD5932BD-F790-7F49-B3AC-B0B2DFCB1F94}" destId="{D72FBBEF-D3A4-B441-9693-295F71EEDD5C}" srcOrd="0" destOrd="0" presId="urn:microsoft.com/office/officeart/2005/8/layout/orgChart1"/>
    <dgm:cxn modelId="{2BD2CFC6-9319-0D46-8BC5-CEA08681070D}" type="presParOf" srcId="{D72FBBEF-D3A4-B441-9693-295F71EEDD5C}" destId="{EAD3C94F-6444-3E40-847D-C57BB51DF5E2}" srcOrd="0" destOrd="0" presId="urn:microsoft.com/office/officeart/2005/8/layout/orgChart1"/>
    <dgm:cxn modelId="{091AA6CF-246C-9145-8477-5F358995341B}" type="presParOf" srcId="{D72FBBEF-D3A4-B441-9693-295F71EEDD5C}" destId="{E5315ADE-B20F-AF4A-B53A-324B07CA98BC}" srcOrd="1" destOrd="0" presId="urn:microsoft.com/office/officeart/2005/8/layout/orgChart1"/>
    <dgm:cxn modelId="{214091E1-3B17-6F43-8318-6281B1B5FEB5}" type="presParOf" srcId="{DD5932BD-F790-7F49-B3AC-B0B2DFCB1F94}" destId="{CEC444E4-2BA1-D140-AA42-FDFD3493C6A0}" srcOrd="1" destOrd="0" presId="urn:microsoft.com/office/officeart/2005/8/layout/orgChart1"/>
    <dgm:cxn modelId="{51E00A07-C79D-0C44-81E1-DC7C78C677FB}" type="presParOf" srcId="{CEC444E4-2BA1-D140-AA42-FDFD3493C6A0}" destId="{E9825DC4-D739-284C-AFF3-9F688C7185F9}" srcOrd="0" destOrd="0" presId="urn:microsoft.com/office/officeart/2005/8/layout/orgChart1"/>
    <dgm:cxn modelId="{62E4C167-B56E-BE40-B870-204A982FA6AF}" type="presParOf" srcId="{CEC444E4-2BA1-D140-AA42-FDFD3493C6A0}" destId="{BF045DBB-28FD-DB43-9FB7-BD0EF3E54CB4}" srcOrd="1" destOrd="0" presId="urn:microsoft.com/office/officeart/2005/8/layout/orgChart1"/>
    <dgm:cxn modelId="{6E2C38B3-B387-B842-815C-0CC8745677BD}" type="presParOf" srcId="{BF045DBB-28FD-DB43-9FB7-BD0EF3E54CB4}" destId="{1E2EBFF4-F2B9-B542-8A11-172816E43739}" srcOrd="0" destOrd="0" presId="urn:microsoft.com/office/officeart/2005/8/layout/orgChart1"/>
    <dgm:cxn modelId="{81F0439D-6D63-C841-8480-0A8AB86C48AC}" type="presParOf" srcId="{1E2EBFF4-F2B9-B542-8A11-172816E43739}" destId="{258AE205-3605-F84F-BEEB-34DFDBDB5B50}" srcOrd="0" destOrd="0" presId="urn:microsoft.com/office/officeart/2005/8/layout/orgChart1"/>
    <dgm:cxn modelId="{8BA0C779-03C5-DC4A-A47D-A5F021D3557F}" type="presParOf" srcId="{1E2EBFF4-F2B9-B542-8A11-172816E43739}" destId="{039480CC-1FE5-5E48-AC62-27D4BB4FE311}" srcOrd="1" destOrd="0" presId="urn:microsoft.com/office/officeart/2005/8/layout/orgChart1"/>
    <dgm:cxn modelId="{6554BF6F-FC69-CD44-AC4C-D637DEAC6777}" type="presParOf" srcId="{BF045DBB-28FD-DB43-9FB7-BD0EF3E54CB4}" destId="{294EE738-ADBC-8949-B89D-CDDA18BB3022}" srcOrd="1" destOrd="0" presId="urn:microsoft.com/office/officeart/2005/8/layout/orgChart1"/>
    <dgm:cxn modelId="{EAE81D14-A5C3-8949-91A1-D73BC4A2859A}" type="presParOf" srcId="{294EE738-ADBC-8949-B89D-CDDA18BB3022}" destId="{1CAB1755-C69D-CB4A-B5FB-1532EC8FF045}" srcOrd="0" destOrd="0" presId="urn:microsoft.com/office/officeart/2005/8/layout/orgChart1"/>
    <dgm:cxn modelId="{A1334B2F-4FDF-3F47-9A64-BB8A56F70ED1}" type="presParOf" srcId="{294EE738-ADBC-8949-B89D-CDDA18BB3022}" destId="{5D02D2BA-EEE1-F040-9FEA-451975AF46D6}" srcOrd="1" destOrd="0" presId="urn:microsoft.com/office/officeart/2005/8/layout/orgChart1"/>
    <dgm:cxn modelId="{705074C6-E967-5941-B6AF-54F6F287A461}" type="presParOf" srcId="{5D02D2BA-EEE1-F040-9FEA-451975AF46D6}" destId="{DCBF18B7-2EE3-754C-94A7-0131E720184B}" srcOrd="0" destOrd="0" presId="urn:microsoft.com/office/officeart/2005/8/layout/orgChart1"/>
    <dgm:cxn modelId="{74B8B9BA-12D6-5447-AC90-2739FAC4D45E}" type="presParOf" srcId="{DCBF18B7-2EE3-754C-94A7-0131E720184B}" destId="{8D934D77-71A9-E241-9A57-2787DC11F7FC}" srcOrd="0" destOrd="0" presId="urn:microsoft.com/office/officeart/2005/8/layout/orgChart1"/>
    <dgm:cxn modelId="{5B6D3890-B294-7A4E-AF31-1F19CA533B1B}" type="presParOf" srcId="{DCBF18B7-2EE3-754C-94A7-0131E720184B}" destId="{876031C8-E455-BB47-9AD7-93E80E958A01}" srcOrd="1" destOrd="0" presId="urn:microsoft.com/office/officeart/2005/8/layout/orgChart1"/>
    <dgm:cxn modelId="{1DF8EA81-DE1D-B244-8372-F98DA13BF474}" type="presParOf" srcId="{5D02D2BA-EEE1-F040-9FEA-451975AF46D6}" destId="{F5D38932-22A9-7842-960D-6871FE000DD9}" srcOrd="1" destOrd="0" presId="urn:microsoft.com/office/officeart/2005/8/layout/orgChart1"/>
    <dgm:cxn modelId="{EA7C9BE7-D8FC-6F41-AC2F-E58CE1C25E41}" type="presParOf" srcId="{F5D38932-22A9-7842-960D-6871FE000DD9}" destId="{0A9047C1-BE78-8942-8496-7A73CD39062A}" srcOrd="0" destOrd="0" presId="urn:microsoft.com/office/officeart/2005/8/layout/orgChart1"/>
    <dgm:cxn modelId="{402E0F70-AF58-EE45-8565-7AB6A5BC81A8}" type="presParOf" srcId="{F5D38932-22A9-7842-960D-6871FE000DD9}" destId="{C1A87020-F216-A942-866F-279E8670ECA7}" srcOrd="1" destOrd="0" presId="urn:microsoft.com/office/officeart/2005/8/layout/orgChart1"/>
    <dgm:cxn modelId="{8B8E62EE-02A9-4B4B-8A3B-CD1BDCC1868C}" type="presParOf" srcId="{C1A87020-F216-A942-866F-279E8670ECA7}" destId="{CD776632-016A-F34E-ABC6-EA12B6264BE5}" srcOrd="0" destOrd="0" presId="urn:microsoft.com/office/officeart/2005/8/layout/orgChart1"/>
    <dgm:cxn modelId="{93102B25-D751-1F4C-8D8C-2DB4378687EF}" type="presParOf" srcId="{CD776632-016A-F34E-ABC6-EA12B6264BE5}" destId="{8250054B-6D2F-5149-AFDE-D2212C59D0F6}" srcOrd="0" destOrd="0" presId="urn:microsoft.com/office/officeart/2005/8/layout/orgChart1"/>
    <dgm:cxn modelId="{FCCDF163-CF36-1A48-8D4E-C26A15BA9DE3}" type="presParOf" srcId="{CD776632-016A-F34E-ABC6-EA12B6264BE5}" destId="{030E42F4-2462-C444-983A-8D074BFCA4C3}" srcOrd="1" destOrd="0" presId="urn:microsoft.com/office/officeart/2005/8/layout/orgChart1"/>
    <dgm:cxn modelId="{A15520BB-EA1C-B74C-AC7A-7D1167E9E80A}" type="presParOf" srcId="{C1A87020-F216-A942-866F-279E8670ECA7}" destId="{931F0508-0712-5B43-A6B4-DFE7F815DC3F}" srcOrd="1" destOrd="0" presId="urn:microsoft.com/office/officeart/2005/8/layout/orgChart1"/>
    <dgm:cxn modelId="{F923FB76-5057-7146-9E1A-266578BBAE01}" type="presParOf" srcId="{931F0508-0712-5B43-A6B4-DFE7F815DC3F}" destId="{68C62D78-5A75-2C4D-8AF9-FBAAC7D85243}" srcOrd="0" destOrd="0" presId="urn:microsoft.com/office/officeart/2005/8/layout/orgChart1"/>
    <dgm:cxn modelId="{B9258982-35F1-374B-800F-1551D881141D}" type="presParOf" srcId="{931F0508-0712-5B43-A6B4-DFE7F815DC3F}" destId="{8E7F232D-0655-2A49-B793-583A288FA2BB}" srcOrd="1" destOrd="0" presId="urn:microsoft.com/office/officeart/2005/8/layout/orgChart1"/>
    <dgm:cxn modelId="{8941C35B-1933-8B40-BA19-2644E4F4BB99}" type="presParOf" srcId="{8E7F232D-0655-2A49-B793-583A288FA2BB}" destId="{4FDFE76C-0E31-BC44-9CEE-5C50AB23A052}" srcOrd="0" destOrd="0" presId="urn:microsoft.com/office/officeart/2005/8/layout/orgChart1"/>
    <dgm:cxn modelId="{7EA60437-850B-DD45-B882-B8FC154C2FB3}" type="presParOf" srcId="{4FDFE76C-0E31-BC44-9CEE-5C50AB23A052}" destId="{30848368-C1D1-DE43-8DEE-30CD0BCD8F7A}" srcOrd="0" destOrd="0" presId="urn:microsoft.com/office/officeart/2005/8/layout/orgChart1"/>
    <dgm:cxn modelId="{B317FDE2-157D-EA4F-88EE-450395767305}" type="presParOf" srcId="{4FDFE76C-0E31-BC44-9CEE-5C50AB23A052}" destId="{E9A1480B-BC17-6D45-B05E-1C19F9F10E1E}" srcOrd="1" destOrd="0" presId="urn:microsoft.com/office/officeart/2005/8/layout/orgChart1"/>
    <dgm:cxn modelId="{75824E6C-E897-B441-9A8B-5D62856C1890}" type="presParOf" srcId="{8E7F232D-0655-2A49-B793-583A288FA2BB}" destId="{15B44223-2BF9-0D47-80E9-8BB63B08AACD}" srcOrd="1" destOrd="0" presId="urn:microsoft.com/office/officeart/2005/8/layout/orgChart1"/>
    <dgm:cxn modelId="{E65CEC5F-A00B-D242-A7BA-F9C837A1B22D}" type="presParOf" srcId="{8E7F232D-0655-2A49-B793-583A288FA2BB}" destId="{4125C102-3E17-C049-B83C-89D8EC3D649A}" srcOrd="2" destOrd="0" presId="urn:microsoft.com/office/officeart/2005/8/layout/orgChart1"/>
    <dgm:cxn modelId="{6EED0715-DE0B-2F45-9EC3-09EA4C2AC615}" type="presParOf" srcId="{C1A87020-F216-A942-866F-279E8670ECA7}" destId="{EC0D9BFF-79BC-A647-8ED1-70F138360DB0}" srcOrd="2" destOrd="0" presId="urn:microsoft.com/office/officeart/2005/8/layout/orgChart1"/>
    <dgm:cxn modelId="{D8DFD048-7948-3B49-A1A4-16FE35BEC9BC}" type="presParOf" srcId="{F5D38932-22A9-7842-960D-6871FE000DD9}" destId="{FA70E4B9-C40D-3A4B-8699-CE606C1D2BFA}" srcOrd="2" destOrd="0" presId="urn:microsoft.com/office/officeart/2005/8/layout/orgChart1"/>
    <dgm:cxn modelId="{305A18A2-4C4F-E14C-A1E1-F651243EEF1D}" type="presParOf" srcId="{F5D38932-22A9-7842-960D-6871FE000DD9}" destId="{1C178079-985E-CE4A-9327-6915D1FBF9A2}" srcOrd="3" destOrd="0" presId="urn:microsoft.com/office/officeart/2005/8/layout/orgChart1"/>
    <dgm:cxn modelId="{BB70C15E-CB09-DA41-95D9-98A3510EA27C}" type="presParOf" srcId="{1C178079-985E-CE4A-9327-6915D1FBF9A2}" destId="{F443CF35-EB5B-F14C-8111-7EDFE06CC971}" srcOrd="0" destOrd="0" presId="urn:microsoft.com/office/officeart/2005/8/layout/orgChart1"/>
    <dgm:cxn modelId="{546CE5C0-4185-C94C-BC45-BB6ACC33A2DF}" type="presParOf" srcId="{F443CF35-EB5B-F14C-8111-7EDFE06CC971}" destId="{B8114833-1951-974F-872E-221DA7E7B03A}" srcOrd="0" destOrd="0" presId="urn:microsoft.com/office/officeart/2005/8/layout/orgChart1"/>
    <dgm:cxn modelId="{95E231FB-D390-6840-AC32-1422AF790A9D}" type="presParOf" srcId="{F443CF35-EB5B-F14C-8111-7EDFE06CC971}" destId="{8D219E01-C685-1E41-8619-858D06301168}" srcOrd="1" destOrd="0" presId="urn:microsoft.com/office/officeart/2005/8/layout/orgChart1"/>
    <dgm:cxn modelId="{EB2D28F7-01E9-5044-BCB0-A417DDCFA19D}" type="presParOf" srcId="{1C178079-985E-CE4A-9327-6915D1FBF9A2}" destId="{E1B6E3D3-54AF-AB46-BB0E-4C1085E62823}" srcOrd="1" destOrd="0" presId="urn:microsoft.com/office/officeart/2005/8/layout/orgChart1"/>
    <dgm:cxn modelId="{887AC67D-4DD9-224E-902F-6D7C974C499E}" type="presParOf" srcId="{E1B6E3D3-54AF-AB46-BB0E-4C1085E62823}" destId="{D48B0904-62FA-E94B-9E81-FCC78530A029}" srcOrd="0" destOrd="0" presId="urn:microsoft.com/office/officeart/2005/8/layout/orgChart1"/>
    <dgm:cxn modelId="{A9F711C5-103C-F546-A32D-243062DACC12}" type="presParOf" srcId="{E1B6E3D3-54AF-AB46-BB0E-4C1085E62823}" destId="{80708652-CDC8-234A-8205-70BC206D033F}" srcOrd="1" destOrd="0" presId="urn:microsoft.com/office/officeart/2005/8/layout/orgChart1"/>
    <dgm:cxn modelId="{ED832F4E-5A49-4A49-96B2-BF97B62C8818}" type="presParOf" srcId="{80708652-CDC8-234A-8205-70BC206D033F}" destId="{761591DA-20E6-D143-8492-E0AEE49A00D6}" srcOrd="0" destOrd="0" presId="urn:microsoft.com/office/officeart/2005/8/layout/orgChart1"/>
    <dgm:cxn modelId="{4F56F550-2F71-D348-92DE-A6E36C147418}" type="presParOf" srcId="{761591DA-20E6-D143-8492-E0AEE49A00D6}" destId="{94AFFB9D-05CE-E34B-BBD5-FDC098AB419E}" srcOrd="0" destOrd="0" presId="urn:microsoft.com/office/officeart/2005/8/layout/orgChart1"/>
    <dgm:cxn modelId="{A3721C67-E969-3049-856D-78416D22B987}" type="presParOf" srcId="{761591DA-20E6-D143-8492-E0AEE49A00D6}" destId="{54957498-2181-4C4C-A4B5-9D52CD4DC322}" srcOrd="1" destOrd="0" presId="urn:microsoft.com/office/officeart/2005/8/layout/orgChart1"/>
    <dgm:cxn modelId="{445533C6-B974-2740-BAFE-99637A8CFE40}" type="presParOf" srcId="{80708652-CDC8-234A-8205-70BC206D033F}" destId="{1FD0EA50-D6FA-B649-9A0D-91B24E7D6F75}" srcOrd="1" destOrd="0" presId="urn:microsoft.com/office/officeart/2005/8/layout/orgChart1"/>
    <dgm:cxn modelId="{496CA437-2C34-3340-8C09-E60D6F8E21E0}" type="presParOf" srcId="{1FD0EA50-D6FA-B649-9A0D-91B24E7D6F75}" destId="{0EEC96AB-033E-C943-8DB6-9F684EB60A3B}" srcOrd="0" destOrd="0" presId="urn:microsoft.com/office/officeart/2005/8/layout/orgChart1"/>
    <dgm:cxn modelId="{9A91209F-7595-E34E-80D6-8F527035B339}" type="presParOf" srcId="{1FD0EA50-D6FA-B649-9A0D-91B24E7D6F75}" destId="{798EA976-97B5-DC45-AEC2-005979935B1D}" srcOrd="1" destOrd="0" presId="urn:microsoft.com/office/officeart/2005/8/layout/orgChart1"/>
    <dgm:cxn modelId="{A3570FC6-94D8-024A-A056-4B7EC9D913A2}" type="presParOf" srcId="{798EA976-97B5-DC45-AEC2-005979935B1D}" destId="{E87665DF-BC8D-A14D-9993-4143A563C277}" srcOrd="0" destOrd="0" presId="urn:microsoft.com/office/officeart/2005/8/layout/orgChart1"/>
    <dgm:cxn modelId="{53653475-A258-8A4E-A798-CB3166BB3D5B}" type="presParOf" srcId="{E87665DF-BC8D-A14D-9993-4143A563C277}" destId="{030C5D6E-0113-2D44-9A00-412022DFF9D6}" srcOrd="0" destOrd="0" presId="urn:microsoft.com/office/officeart/2005/8/layout/orgChart1"/>
    <dgm:cxn modelId="{427407F3-B4BB-B943-8C89-B597A611866E}" type="presParOf" srcId="{E87665DF-BC8D-A14D-9993-4143A563C277}" destId="{6F04900E-D968-F84C-A77D-552105B1F47A}" srcOrd="1" destOrd="0" presId="urn:microsoft.com/office/officeart/2005/8/layout/orgChart1"/>
    <dgm:cxn modelId="{A5B0C7A1-4FB7-0649-A647-8C19213A95AC}" type="presParOf" srcId="{798EA976-97B5-DC45-AEC2-005979935B1D}" destId="{FE233C08-FD77-464E-90B3-E204BF13A020}" srcOrd="1" destOrd="0" presId="urn:microsoft.com/office/officeart/2005/8/layout/orgChart1"/>
    <dgm:cxn modelId="{5AD68726-0D8D-B140-B8BA-6755D69AD700}" type="presParOf" srcId="{FE233C08-FD77-464E-90B3-E204BF13A020}" destId="{E2C54AC5-D34E-1846-8991-166FD4EA1230}" srcOrd="0" destOrd="0" presId="urn:microsoft.com/office/officeart/2005/8/layout/orgChart1"/>
    <dgm:cxn modelId="{F879A8E4-7655-E44B-8300-3F4A33EBDE82}" type="presParOf" srcId="{FE233C08-FD77-464E-90B3-E204BF13A020}" destId="{2CEC0DE2-8705-3842-ACA9-71E10050EBE9}" srcOrd="1" destOrd="0" presId="urn:microsoft.com/office/officeart/2005/8/layout/orgChart1"/>
    <dgm:cxn modelId="{65E37345-A0AA-9840-8A06-B997BB8BF8A6}" type="presParOf" srcId="{2CEC0DE2-8705-3842-ACA9-71E10050EBE9}" destId="{36FF2C9A-290B-EE46-83BB-00C5A7D87925}" srcOrd="0" destOrd="0" presId="urn:microsoft.com/office/officeart/2005/8/layout/orgChart1"/>
    <dgm:cxn modelId="{A42316B5-10A7-5649-9C34-EDA50634CB7B}" type="presParOf" srcId="{36FF2C9A-290B-EE46-83BB-00C5A7D87925}" destId="{5A32AB66-3121-AC4F-9911-FB0D1308D413}" srcOrd="0" destOrd="0" presId="urn:microsoft.com/office/officeart/2005/8/layout/orgChart1"/>
    <dgm:cxn modelId="{ABBFB0C9-6A8C-724B-9FEF-919489157984}" type="presParOf" srcId="{36FF2C9A-290B-EE46-83BB-00C5A7D87925}" destId="{4600B57E-36DF-E44B-8AE4-0A66DE604BF2}" srcOrd="1" destOrd="0" presId="urn:microsoft.com/office/officeart/2005/8/layout/orgChart1"/>
    <dgm:cxn modelId="{E09C8BF2-E488-9743-9DEB-6AC7FFFE861C}" type="presParOf" srcId="{2CEC0DE2-8705-3842-ACA9-71E10050EBE9}" destId="{83C124F4-843D-4244-8A48-458530C46614}" srcOrd="1" destOrd="0" presId="urn:microsoft.com/office/officeart/2005/8/layout/orgChart1"/>
    <dgm:cxn modelId="{8E1AA0D5-2E5F-F848-9C9B-6C1E1A695641}" type="presParOf" srcId="{2CEC0DE2-8705-3842-ACA9-71E10050EBE9}" destId="{506A377A-5603-0C4A-9905-6DA65DFC59CB}" srcOrd="2" destOrd="0" presId="urn:microsoft.com/office/officeart/2005/8/layout/orgChart1"/>
    <dgm:cxn modelId="{CE579CF3-1DFB-F446-AB66-B6E84447DD63}" type="presParOf" srcId="{798EA976-97B5-DC45-AEC2-005979935B1D}" destId="{47C9694D-0D32-BD4A-B6A1-86861F6FEBC4}" srcOrd="2" destOrd="0" presId="urn:microsoft.com/office/officeart/2005/8/layout/orgChart1"/>
    <dgm:cxn modelId="{4979D341-B9EE-EC49-90F8-0F18CE6F94E1}" type="presParOf" srcId="{1FD0EA50-D6FA-B649-9A0D-91B24E7D6F75}" destId="{CA5134DD-61E6-9A46-9AB7-CA46053CC854}" srcOrd="2" destOrd="0" presId="urn:microsoft.com/office/officeart/2005/8/layout/orgChart1"/>
    <dgm:cxn modelId="{456BE649-559D-C342-A9CF-669B7E54A32E}" type="presParOf" srcId="{1FD0EA50-D6FA-B649-9A0D-91B24E7D6F75}" destId="{DD228FEF-F303-1E4B-8DAF-A1880434AA8F}" srcOrd="3" destOrd="0" presId="urn:microsoft.com/office/officeart/2005/8/layout/orgChart1"/>
    <dgm:cxn modelId="{F466FFE9-1DF7-2F4C-8406-9B8A8D68ED4D}" type="presParOf" srcId="{DD228FEF-F303-1E4B-8DAF-A1880434AA8F}" destId="{17AD762C-F9AB-DF43-830F-C841B3321A21}" srcOrd="0" destOrd="0" presId="urn:microsoft.com/office/officeart/2005/8/layout/orgChart1"/>
    <dgm:cxn modelId="{55E1E2E4-A6C4-784F-BF3F-70F81EC4DB98}" type="presParOf" srcId="{17AD762C-F9AB-DF43-830F-C841B3321A21}" destId="{E4C8BE88-DAFD-8745-B629-0268AFF7D2CD}" srcOrd="0" destOrd="0" presId="urn:microsoft.com/office/officeart/2005/8/layout/orgChart1"/>
    <dgm:cxn modelId="{9EB5EAA7-AD85-AB45-802D-18693AA433BE}" type="presParOf" srcId="{17AD762C-F9AB-DF43-830F-C841B3321A21}" destId="{F811DE5E-2D20-CF42-A6B2-335AB4150114}" srcOrd="1" destOrd="0" presId="urn:microsoft.com/office/officeart/2005/8/layout/orgChart1"/>
    <dgm:cxn modelId="{0ECE8DD7-DF9E-3140-8D9C-D2790C8C5F04}" type="presParOf" srcId="{DD228FEF-F303-1E4B-8DAF-A1880434AA8F}" destId="{D9438F1F-E8C0-544E-9F62-5A6132D5DB8C}" srcOrd="1" destOrd="0" presId="urn:microsoft.com/office/officeart/2005/8/layout/orgChart1"/>
    <dgm:cxn modelId="{C858D820-1A8E-214C-A7B0-118405E26915}" type="presParOf" srcId="{D9438F1F-E8C0-544E-9F62-5A6132D5DB8C}" destId="{49594AA6-5C0E-4842-AC1D-F4CFE8A255DF}" srcOrd="0" destOrd="0" presId="urn:microsoft.com/office/officeart/2005/8/layout/orgChart1"/>
    <dgm:cxn modelId="{8A05FBCB-3FF2-C349-B6E7-2AE2EBF875CB}" type="presParOf" srcId="{D9438F1F-E8C0-544E-9F62-5A6132D5DB8C}" destId="{F4ABF24F-BCB9-3B44-812B-B102A0DCD0D5}" srcOrd="1" destOrd="0" presId="urn:microsoft.com/office/officeart/2005/8/layout/orgChart1"/>
    <dgm:cxn modelId="{2551061C-438D-4845-8D01-637EC2263A35}" type="presParOf" srcId="{F4ABF24F-BCB9-3B44-812B-B102A0DCD0D5}" destId="{50B079A5-185F-324F-A637-04B133C1D8CC}" srcOrd="0" destOrd="0" presId="urn:microsoft.com/office/officeart/2005/8/layout/orgChart1"/>
    <dgm:cxn modelId="{76233420-4735-FE4E-805D-15F28DC085C6}" type="presParOf" srcId="{50B079A5-185F-324F-A637-04B133C1D8CC}" destId="{0022FF05-677F-6945-972B-EF43B139F02E}" srcOrd="0" destOrd="0" presId="urn:microsoft.com/office/officeart/2005/8/layout/orgChart1"/>
    <dgm:cxn modelId="{98F9E69F-754A-D845-813D-C067C6097FB8}" type="presParOf" srcId="{50B079A5-185F-324F-A637-04B133C1D8CC}" destId="{A5586BE7-C23D-7846-9714-77F22B9FF462}" srcOrd="1" destOrd="0" presId="urn:microsoft.com/office/officeart/2005/8/layout/orgChart1"/>
    <dgm:cxn modelId="{41FD6E6B-208D-8446-8D9E-09CCD8F07622}" type="presParOf" srcId="{F4ABF24F-BCB9-3B44-812B-B102A0DCD0D5}" destId="{BBDF5CFE-9AC9-AA4E-B4DC-C9121BB433ED}" srcOrd="1" destOrd="0" presId="urn:microsoft.com/office/officeart/2005/8/layout/orgChart1"/>
    <dgm:cxn modelId="{01989CCC-2A53-E846-AC13-FFAC046D011B}" type="presParOf" srcId="{F4ABF24F-BCB9-3B44-812B-B102A0DCD0D5}" destId="{5AC7BE07-2DB2-754B-8C91-7D985F8A0606}" srcOrd="2" destOrd="0" presId="urn:microsoft.com/office/officeart/2005/8/layout/orgChart1"/>
    <dgm:cxn modelId="{674F1ED5-87CA-6449-AFD1-63F04F96F868}" type="presParOf" srcId="{DD228FEF-F303-1E4B-8DAF-A1880434AA8F}" destId="{A5020D17-5372-2844-A2C7-7BD3B1897376}" srcOrd="2" destOrd="0" presId="urn:microsoft.com/office/officeart/2005/8/layout/orgChart1"/>
    <dgm:cxn modelId="{7E44CB8B-AB45-6B41-AACA-58B0AE213602}" type="presParOf" srcId="{80708652-CDC8-234A-8205-70BC206D033F}" destId="{8822D81F-7930-3248-B82A-CF20A9290EBC}" srcOrd="2" destOrd="0" presId="urn:microsoft.com/office/officeart/2005/8/layout/orgChart1"/>
    <dgm:cxn modelId="{1017B455-3AD8-9B4C-86AF-7DCD0D839D87}" type="presParOf" srcId="{1C178079-985E-CE4A-9327-6915D1FBF9A2}" destId="{7C6B6523-AD7F-C844-8B9C-AA509878DEEC}" srcOrd="2" destOrd="0" presId="urn:microsoft.com/office/officeart/2005/8/layout/orgChart1"/>
    <dgm:cxn modelId="{66D6C103-7ADC-0847-BECA-7CBEA1111A43}" type="presParOf" srcId="{5D02D2BA-EEE1-F040-9FEA-451975AF46D6}" destId="{756E2C1A-7730-0749-A449-C67EA423DBA9}" srcOrd="2" destOrd="0" presId="urn:microsoft.com/office/officeart/2005/8/layout/orgChart1"/>
    <dgm:cxn modelId="{A44296C9-07C3-B84D-9C87-ABA92B550D58}" type="presParOf" srcId="{BF045DBB-28FD-DB43-9FB7-BD0EF3E54CB4}" destId="{5B33A585-441C-8E4F-BFE6-C523CE541BC9}" srcOrd="2" destOrd="0" presId="urn:microsoft.com/office/officeart/2005/8/layout/orgChart1"/>
    <dgm:cxn modelId="{97FC036D-415C-0F43-AA06-71973730B3C2}" type="presParOf" srcId="{CEC444E4-2BA1-D140-AA42-FDFD3493C6A0}" destId="{104DD3F4-6871-914A-BCEB-6181EA42BA7D}" srcOrd="2" destOrd="0" presId="urn:microsoft.com/office/officeart/2005/8/layout/orgChart1"/>
    <dgm:cxn modelId="{A9DA81AC-D32A-B142-B181-B8A0FB8E1884}" type="presParOf" srcId="{CEC444E4-2BA1-D140-AA42-FDFD3493C6A0}" destId="{1E2AE314-A3DB-8C4F-8CC0-D652B34AC87D}" srcOrd="3" destOrd="0" presId="urn:microsoft.com/office/officeart/2005/8/layout/orgChart1"/>
    <dgm:cxn modelId="{C04D0668-CF6F-2D4D-8DD2-DF88549CD35B}" type="presParOf" srcId="{1E2AE314-A3DB-8C4F-8CC0-D652B34AC87D}" destId="{B38EA342-2D00-B24B-9E16-28381681A747}" srcOrd="0" destOrd="0" presId="urn:microsoft.com/office/officeart/2005/8/layout/orgChart1"/>
    <dgm:cxn modelId="{3931A259-9E7C-FF49-BB3B-3BBD8C2FA5A3}" type="presParOf" srcId="{B38EA342-2D00-B24B-9E16-28381681A747}" destId="{BD9511B0-152F-634C-95B8-513C8FA10773}" srcOrd="0" destOrd="0" presId="urn:microsoft.com/office/officeart/2005/8/layout/orgChart1"/>
    <dgm:cxn modelId="{5537590D-0B12-6747-9CB3-5E34BDBF10CD}" type="presParOf" srcId="{B38EA342-2D00-B24B-9E16-28381681A747}" destId="{21FC3479-D14A-3C4B-B6DD-5349DFC32338}" srcOrd="1" destOrd="0" presId="urn:microsoft.com/office/officeart/2005/8/layout/orgChart1"/>
    <dgm:cxn modelId="{E81C46F8-0EF7-8640-ABC6-C6C6A7DD9676}" type="presParOf" srcId="{1E2AE314-A3DB-8C4F-8CC0-D652B34AC87D}" destId="{279C7455-9B53-1942-BF47-A8AC8F4EDFFC}" srcOrd="1" destOrd="0" presId="urn:microsoft.com/office/officeart/2005/8/layout/orgChart1"/>
    <dgm:cxn modelId="{13EA8605-659C-934E-8C25-D64DC3066EA6}" type="presParOf" srcId="{279C7455-9B53-1942-BF47-A8AC8F4EDFFC}" destId="{B42C01D4-4B1E-364E-918C-78F982F87A0B}" srcOrd="0" destOrd="0" presId="urn:microsoft.com/office/officeart/2005/8/layout/orgChart1"/>
    <dgm:cxn modelId="{33D7DE0A-796F-104A-96C2-EC06FF39386F}" type="presParOf" srcId="{279C7455-9B53-1942-BF47-A8AC8F4EDFFC}" destId="{87F8A1BB-7B58-5B44-A3EC-BD2329120231}" srcOrd="1" destOrd="0" presId="urn:microsoft.com/office/officeart/2005/8/layout/orgChart1"/>
    <dgm:cxn modelId="{DFB061AE-83BC-344F-B424-6411042C87DE}" type="presParOf" srcId="{87F8A1BB-7B58-5B44-A3EC-BD2329120231}" destId="{8F0B8AE0-863A-CE4E-A02C-6013EBD34930}" srcOrd="0" destOrd="0" presId="urn:microsoft.com/office/officeart/2005/8/layout/orgChart1"/>
    <dgm:cxn modelId="{71AD9CF1-27FF-2443-9922-A603DD150B4B}" type="presParOf" srcId="{8F0B8AE0-863A-CE4E-A02C-6013EBD34930}" destId="{2FD1627F-FD34-9A4A-A8BB-51D96797DE1B}" srcOrd="0" destOrd="0" presId="urn:microsoft.com/office/officeart/2005/8/layout/orgChart1"/>
    <dgm:cxn modelId="{E18D177F-E461-D14D-8AA4-4917CE1AD265}" type="presParOf" srcId="{8F0B8AE0-863A-CE4E-A02C-6013EBD34930}" destId="{CFF76770-AF33-C449-977F-6EF82EDAD0DE}" srcOrd="1" destOrd="0" presId="urn:microsoft.com/office/officeart/2005/8/layout/orgChart1"/>
    <dgm:cxn modelId="{7DB99DC2-37FC-C046-BA09-0B1BD35AE56A}" type="presParOf" srcId="{87F8A1BB-7B58-5B44-A3EC-BD2329120231}" destId="{D1E9027B-AEF0-9547-A99A-5508F475419B}" srcOrd="1" destOrd="0" presId="urn:microsoft.com/office/officeart/2005/8/layout/orgChart1"/>
    <dgm:cxn modelId="{DD1D85B0-0D3E-C04D-AEA4-E69330AB6876}" type="presParOf" srcId="{87F8A1BB-7B58-5B44-A3EC-BD2329120231}" destId="{685194B4-999E-DE47-9E14-560171D7597E}" srcOrd="2" destOrd="0" presId="urn:microsoft.com/office/officeart/2005/8/layout/orgChart1"/>
    <dgm:cxn modelId="{B4B3F97E-BEFB-D949-8E3F-84E3807BD8E9}" type="presParOf" srcId="{1E2AE314-A3DB-8C4F-8CC0-D652B34AC87D}" destId="{5B253B35-88E7-4845-817D-0EE0D08D730E}" srcOrd="2" destOrd="0" presId="urn:microsoft.com/office/officeart/2005/8/layout/orgChart1"/>
    <dgm:cxn modelId="{7E2B822E-07FB-2F40-899D-C58351AF321C}" type="presParOf" srcId="{DD5932BD-F790-7F49-B3AC-B0B2DFCB1F94}" destId="{C0D6F489-34A4-1448-A2EC-62825E1A3C66}" srcOrd="2" destOrd="0" presId="urn:microsoft.com/office/officeart/2005/8/layout/orgChart1"/>
    <dgm:cxn modelId="{D3DA3C3B-D9E9-E046-884F-C7CB9562C2F7}" type="presParOf" srcId="{D7A8244D-3C9E-3048-86A2-3CD027E07800}" destId="{E4236005-04C4-BF44-B202-1A6974A9A41F}" srcOrd="2" destOrd="0" presId="urn:microsoft.com/office/officeart/2005/8/layout/orgChart1"/>
    <dgm:cxn modelId="{D2D36F35-3E32-054B-96E3-4B2338CD3382}" type="presParOf" srcId="{FC7BB888-6681-2B4C-83AF-87C6923230DF}" destId="{69480687-485D-F446-A075-361EFA2210B1}" srcOrd="2" destOrd="0" presId="urn:microsoft.com/office/officeart/2005/8/layout/orgChart1"/>
  </dgm:cxnLst>
  <dgm:bg/>
  <dgm:whole/>
  <dgm:extLst>
    <a:ext uri="http://schemas.microsoft.com/office/drawing/2008/diagram"/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D21095-BA81-3E4A-989C-F9F03A2630E2}" type="doc">
      <dgm:prSet loTypeId="urn:microsoft.com/office/officeart/2005/8/layout/orgChart1" loCatId="hierarchy" qsTypeId="urn:microsoft.com/office/officeart/2005/8/quickstyle/simple4" qsCatId="simple" csTypeId="urn:microsoft.com/office/officeart/2005/8/colors/accent1_2#3" csCatId="accent1" phldr="1"/>
      <dgm:spPr/>
      <dgm:t>
        <a:bodyPr/>
        <a:lstStyle/>
        <a:p>
          <a:endParaRPr lang="en-US"/>
        </a:p>
      </dgm:t>
    </dgm:pt>
    <dgm:pt modelId="{A5BC8466-D7FF-A543-8672-FDBBF1CD367D}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Stay home for Category 4 storm?</a:t>
          </a:r>
          <a:endParaRPr lang="en-US" dirty="0">
            <a:solidFill>
              <a:srgbClr val="000000"/>
            </a:solidFill>
          </a:endParaRPr>
        </a:p>
      </dgm:t>
    </dgm:pt>
    <dgm:pt modelId="{9B132CC7-3C70-1C44-BE7E-F791F781898B}" type="parTrans" cxnId="{67D22A78-34A3-684A-9C65-82B38EEE8ADE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16468693-65DD-7E4C-9D7A-C2FCE394BB8F}" type="sibTrans" cxnId="{67D22A78-34A3-684A-9C65-82B38EEE8ADE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966B9CC5-D0FF-0640-8EA6-E12D5776D4C9}" type="asst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Yes</a:t>
          </a:r>
          <a:endParaRPr lang="en-US" dirty="0">
            <a:solidFill>
              <a:srgbClr val="000000"/>
            </a:solidFill>
          </a:endParaRPr>
        </a:p>
      </dgm:t>
    </dgm:pt>
    <dgm:pt modelId="{B44518D8-6D15-C343-9764-ADB6E25409FD}" type="parTrans" cxnId="{427E3D01-DA7B-3741-A497-85F5891415D2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14DE4AFD-34AD-8445-B1BB-FF0F98CD2DC2}" type="sibTrans" cxnId="{427E3D01-DA7B-3741-A497-85F5891415D2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036BB5F5-D91B-C145-932E-207BBE868364}" type="asst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No</a:t>
          </a:r>
          <a:endParaRPr lang="en-US" dirty="0">
            <a:solidFill>
              <a:srgbClr val="000000"/>
            </a:solidFill>
          </a:endParaRPr>
        </a:p>
      </dgm:t>
    </dgm:pt>
    <dgm:pt modelId="{756B9589-8354-2443-9627-59F9BB1C33E8}" type="parTrans" cxnId="{780EE602-436B-DE46-955A-B833D43A80C1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D5173D5A-50B4-2146-A294-99A51FA63BB3}" type="sibTrans" cxnId="{780EE602-436B-DE46-955A-B833D43A80C1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DE2815FD-69CD-7F44-B04D-E244CC760596}" type="asst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Perceived wind risk low?</a:t>
          </a:r>
          <a:endParaRPr lang="en-US" dirty="0">
            <a:solidFill>
              <a:srgbClr val="000000"/>
            </a:solidFill>
          </a:endParaRPr>
        </a:p>
      </dgm:t>
    </dgm:pt>
    <dgm:pt modelId="{C52EBE26-0480-EF4A-80C1-EDBAE27D14B8}" type="parTrans" cxnId="{CADC7790-059A-BB46-BCAA-69B30AB23500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E429AB02-7556-574C-9D95-E52632F90D24}" type="sibTrans" cxnId="{CADC7790-059A-BB46-BCAA-69B30AB23500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1C957BB6-D8E8-F943-AE4E-C0B4390EE7E9}" type="asst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Yes</a:t>
          </a:r>
          <a:endParaRPr lang="en-US" dirty="0">
            <a:solidFill>
              <a:srgbClr val="000000"/>
            </a:solidFill>
          </a:endParaRPr>
        </a:p>
      </dgm:t>
    </dgm:pt>
    <dgm:pt modelId="{4A5038AE-9CCF-8849-B3CD-9832EBE30578}" type="parTrans" cxnId="{FDE06131-C334-D24A-87CB-C68EEA59E1D2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DAC0B45F-ACBC-2741-B5F6-2B1A2D6C61CC}" type="sibTrans" cxnId="{FDE06131-C334-D24A-87CB-C68EEA59E1D2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764CED27-718A-2445-8061-4981E24EA261}" type="asst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No</a:t>
          </a:r>
          <a:endParaRPr lang="en-US" dirty="0">
            <a:solidFill>
              <a:srgbClr val="000000"/>
            </a:solidFill>
          </a:endParaRPr>
        </a:p>
      </dgm:t>
    </dgm:pt>
    <dgm:pt modelId="{364E73FC-E7EC-5B4E-89F4-7D636DDDFE01}" type="parTrans" cxnId="{9D6CFDD6-D2FE-D248-ACED-BD4CF67DCDF0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ACEB75EB-B2EA-D049-BC55-6CED55A1FBCE}" type="sibTrans" cxnId="{9D6CFDD6-D2FE-D248-ACED-BD4CF67DCDF0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B57EBBA3-01BF-0D47-898B-B177AD2D6E53}" type="asst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STAY</a:t>
          </a:r>
          <a:endParaRPr lang="en-US" dirty="0">
            <a:solidFill>
              <a:srgbClr val="000000"/>
            </a:solidFill>
          </a:endParaRPr>
        </a:p>
      </dgm:t>
    </dgm:pt>
    <dgm:pt modelId="{643C64AF-4AA0-BE44-9005-162495FFFD42}" type="parTrans" cxnId="{025BEC03-BF60-764C-AEA1-65E80C637A94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A6415A7F-663B-3B48-9EE2-138CED5F2328}" type="sibTrans" cxnId="{025BEC03-BF60-764C-AEA1-65E80C637A94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3D380600-CE44-2242-9FAC-CFD7E71D3D6E}" type="asst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EVACUATE</a:t>
          </a:r>
          <a:endParaRPr lang="en-US" dirty="0">
            <a:solidFill>
              <a:srgbClr val="000000"/>
            </a:solidFill>
          </a:endParaRPr>
        </a:p>
      </dgm:t>
    </dgm:pt>
    <dgm:pt modelId="{3F7F7CC8-B068-814E-8A67-C5687E87DAD2}" type="parTrans" cxnId="{190F6824-7384-FE44-A665-2CE34A3D180A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FB7C6416-3FCD-B54D-830A-C78146148AB9}" type="sibTrans" cxnId="{190F6824-7384-FE44-A665-2CE34A3D180A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6FBD9D5D-5544-7A40-8E75-26F99FEBFA37}" type="asst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EVACUATE</a:t>
          </a:r>
          <a:endParaRPr lang="en-US" dirty="0">
            <a:solidFill>
              <a:srgbClr val="000000"/>
            </a:solidFill>
          </a:endParaRPr>
        </a:p>
      </dgm:t>
    </dgm:pt>
    <dgm:pt modelId="{A7B59D32-F95D-8E4B-8CE6-3A54CCAD83DD}" type="parTrans" cxnId="{D8E9CD5C-80A1-324E-9A16-CEC01BC3FF33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7BDF6CDB-ED43-064D-8B05-21523729CED1}" type="sibTrans" cxnId="{D8E9CD5C-80A1-324E-9A16-CEC01BC3FF33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B98B5EAE-8981-C14D-A1FC-45E2CDFBE266}" type="pres">
      <dgm:prSet presAssocID="{D8D21095-BA81-3E4A-989C-F9F03A2630E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0E92B27-FAA2-0941-8F48-D6ADAEFD6692}" type="pres">
      <dgm:prSet presAssocID="{A5BC8466-D7FF-A543-8672-FDBBF1CD367D}" presName="hierRoot1" presStyleCnt="0">
        <dgm:presLayoutVars>
          <dgm:hierBranch val="init"/>
        </dgm:presLayoutVars>
      </dgm:prSet>
      <dgm:spPr/>
    </dgm:pt>
    <dgm:pt modelId="{A1D802CA-1BAC-E347-8D2F-9583BB5C819C}" type="pres">
      <dgm:prSet presAssocID="{A5BC8466-D7FF-A543-8672-FDBBF1CD367D}" presName="rootComposite1" presStyleCnt="0"/>
      <dgm:spPr/>
    </dgm:pt>
    <dgm:pt modelId="{3013A7AA-9A22-B241-B210-B529879B432D}" type="pres">
      <dgm:prSet presAssocID="{A5BC8466-D7FF-A543-8672-FDBBF1CD367D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1A26F6E-D325-5145-9EDD-24B647F1507A}" type="pres">
      <dgm:prSet presAssocID="{A5BC8466-D7FF-A543-8672-FDBBF1CD367D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77A7DAF-17D3-5141-8D3A-D26B749AE6FB}" type="pres">
      <dgm:prSet presAssocID="{A5BC8466-D7FF-A543-8672-FDBBF1CD367D}" presName="hierChild2" presStyleCnt="0"/>
      <dgm:spPr/>
    </dgm:pt>
    <dgm:pt modelId="{ECF9DA58-429F-C34D-AF16-857D152CBBD8}" type="pres">
      <dgm:prSet presAssocID="{A5BC8466-D7FF-A543-8672-FDBBF1CD367D}" presName="hierChild3" presStyleCnt="0"/>
      <dgm:spPr/>
    </dgm:pt>
    <dgm:pt modelId="{C477655B-C955-714E-820A-09C8B606F164}" type="pres">
      <dgm:prSet presAssocID="{B44518D8-6D15-C343-9764-ADB6E25409FD}" presName="Name111" presStyleLbl="parChTrans1D2" presStyleIdx="0" presStyleCnt="2"/>
      <dgm:spPr/>
      <dgm:t>
        <a:bodyPr/>
        <a:lstStyle/>
        <a:p>
          <a:endParaRPr lang="en-US"/>
        </a:p>
      </dgm:t>
    </dgm:pt>
    <dgm:pt modelId="{6369311A-0DCD-2C4A-8F9A-C78D6AEE11AF}" type="pres">
      <dgm:prSet presAssocID="{966B9CC5-D0FF-0640-8EA6-E12D5776D4C9}" presName="hierRoot3" presStyleCnt="0">
        <dgm:presLayoutVars>
          <dgm:hierBranch val="init"/>
        </dgm:presLayoutVars>
      </dgm:prSet>
      <dgm:spPr/>
    </dgm:pt>
    <dgm:pt modelId="{1818488B-61B9-564D-BECB-5D28A7B98DBD}" type="pres">
      <dgm:prSet presAssocID="{966B9CC5-D0FF-0640-8EA6-E12D5776D4C9}" presName="rootComposite3" presStyleCnt="0"/>
      <dgm:spPr/>
    </dgm:pt>
    <dgm:pt modelId="{A64EF6BF-2AA9-CA4F-96BD-21972338B8CC}" type="pres">
      <dgm:prSet presAssocID="{966B9CC5-D0FF-0640-8EA6-E12D5776D4C9}" presName="rootText3" presStyleLbl="asst1" presStyleIdx="0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BC3238-FDBB-AD48-9936-7BD44562FE23}" type="pres">
      <dgm:prSet presAssocID="{966B9CC5-D0FF-0640-8EA6-E12D5776D4C9}" presName="rootConnector3" presStyleLbl="asst1" presStyleIdx="0" presStyleCnt="8"/>
      <dgm:spPr/>
      <dgm:t>
        <a:bodyPr/>
        <a:lstStyle/>
        <a:p>
          <a:endParaRPr lang="en-US"/>
        </a:p>
      </dgm:t>
    </dgm:pt>
    <dgm:pt modelId="{AF09076B-A50D-1443-BA95-E3DE78879ACE}" type="pres">
      <dgm:prSet presAssocID="{966B9CC5-D0FF-0640-8EA6-E12D5776D4C9}" presName="hierChild6" presStyleCnt="0"/>
      <dgm:spPr/>
    </dgm:pt>
    <dgm:pt modelId="{331589CC-8775-4540-BE89-FD361B67FA2B}" type="pres">
      <dgm:prSet presAssocID="{966B9CC5-D0FF-0640-8EA6-E12D5776D4C9}" presName="hierChild7" presStyleCnt="0"/>
      <dgm:spPr/>
    </dgm:pt>
    <dgm:pt modelId="{C5D3896B-3524-9547-B2C5-963669697E82}" type="pres">
      <dgm:prSet presAssocID="{C52EBE26-0480-EF4A-80C1-EDBAE27D14B8}" presName="Name111" presStyleLbl="parChTrans1D3" presStyleIdx="0" presStyleCnt="2"/>
      <dgm:spPr/>
      <dgm:t>
        <a:bodyPr/>
        <a:lstStyle/>
        <a:p>
          <a:endParaRPr lang="en-US"/>
        </a:p>
      </dgm:t>
    </dgm:pt>
    <dgm:pt modelId="{00548B0A-0FDF-8247-9A46-0B21EB41C473}" type="pres">
      <dgm:prSet presAssocID="{DE2815FD-69CD-7F44-B04D-E244CC760596}" presName="hierRoot3" presStyleCnt="0">
        <dgm:presLayoutVars>
          <dgm:hierBranch val="init"/>
        </dgm:presLayoutVars>
      </dgm:prSet>
      <dgm:spPr/>
    </dgm:pt>
    <dgm:pt modelId="{8861B722-08FD-5E48-8A05-98F054EE0D02}" type="pres">
      <dgm:prSet presAssocID="{DE2815FD-69CD-7F44-B04D-E244CC760596}" presName="rootComposite3" presStyleCnt="0"/>
      <dgm:spPr/>
    </dgm:pt>
    <dgm:pt modelId="{9135C178-FFD9-4547-9CAA-7D80612A277B}" type="pres">
      <dgm:prSet presAssocID="{DE2815FD-69CD-7F44-B04D-E244CC760596}" presName="rootText3" presStyleLbl="asst1" presStyleIdx="1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E0A7CAB-A6D8-D943-9813-BC0B3E8013FF}" type="pres">
      <dgm:prSet presAssocID="{DE2815FD-69CD-7F44-B04D-E244CC760596}" presName="rootConnector3" presStyleLbl="asst1" presStyleIdx="1" presStyleCnt="8"/>
      <dgm:spPr/>
      <dgm:t>
        <a:bodyPr/>
        <a:lstStyle/>
        <a:p>
          <a:endParaRPr lang="en-US"/>
        </a:p>
      </dgm:t>
    </dgm:pt>
    <dgm:pt modelId="{941239F5-5743-7040-876B-2AD081347507}" type="pres">
      <dgm:prSet presAssocID="{DE2815FD-69CD-7F44-B04D-E244CC760596}" presName="hierChild6" presStyleCnt="0"/>
      <dgm:spPr/>
    </dgm:pt>
    <dgm:pt modelId="{32CABFF6-C809-EA4E-86E1-AC40021849CE}" type="pres">
      <dgm:prSet presAssocID="{DE2815FD-69CD-7F44-B04D-E244CC760596}" presName="hierChild7" presStyleCnt="0"/>
      <dgm:spPr/>
    </dgm:pt>
    <dgm:pt modelId="{6963A09D-148A-264C-86D6-48DA4DD276EE}" type="pres">
      <dgm:prSet presAssocID="{4A5038AE-9CCF-8849-B3CD-9832EBE30578}" presName="Name111" presStyleLbl="parChTrans1D4" presStyleIdx="0" presStyleCnt="4"/>
      <dgm:spPr/>
      <dgm:t>
        <a:bodyPr/>
        <a:lstStyle/>
        <a:p>
          <a:endParaRPr lang="en-US"/>
        </a:p>
      </dgm:t>
    </dgm:pt>
    <dgm:pt modelId="{9D0B52AD-4779-084A-BDD9-F58998972104}" type="pres">
      <dgm:prSet presAssocID="{1C957BB6-D8E8-F943-AE4E-C0B4390EE7E9}" presName="hierRoot3" presStyleCnt="0">
        <dgm:presLayoutVars>
          <dgm:hierBranch val="init"/>
        </dgm:presLayoutVars>
      </dgm:prSet>
      <dgm:spPr/>
    </dgm:pt>
    <dgm:pt modelId="{1EE721F7-17C8-0E42-876E-FA4143F95722}" type="pres">
      <dgm:prSet presAssocID="{1C957BB6-D8E8-F943-AE4E-C0B4390EE7E9}" presName="rootComposite3" presStyleCnt="0"/>
      <dgm:spPr/>
    </dgm:pt>
    <dgm:pt modelId="{B0D123A4-2C21-B94E-80C1-DA0360B2AC5A}" type="pres">
      <dgm:prSet presAssocID="{1C957BB6-D8E8-F943-AE4E-C0B4390EE7E9}" presName="rootText3" presStyleLbl="asst1" presStyleIdx="2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F67DBC-C8B5-0046-87B3-D6FAB0426853}" type="pres">
      <dgm:prSet presAssocID="{1C957BB6-D8E8-F943-AE4E-C0B4390EE7E9}" presName="rootConnector3" presStyleLbl="asst1" presStyleIdx="2" presStyleCnt="8"/>
      <dgm:spPr/>
      <dgm:t>
        <a:bodyPr/>
        <a:lstStyle/>
        <a:p>
          <a:endParaRPr lang="en-US"/>
        </a:p>
      </dgm:t>
    </dgm:pt>
    <dgm:pt modelId="{6125B237-E600-1043-9532-44EEEAAE18AC}" type="pres">
      <dgm:prSet presAssocID="{1C957BB6-D8E8-F943-AE4E-C0B4390EE7E9}" presName="hierChild6" presStyleCnt="0"/>
      <dgm:spPr/>
    </dgm:pt>
    <dgm:pt modelId="{98018B3B-A5EB-A649-B72B-CF978C4D7083}" type="pres">
      <dgm:prSet presAssocID="{1C957BB6-D8E8-F943-AE4E-C0B4390EE7E9}" presName="hierChild7" presStyleCnt="0"/>
      <dgm:spPr/>
    </dgm:pt>
    <dgm:pt modelId="{B0867DEC-8CFE-CB41-8B18-4185D5D96233}" type="pres">
      <dgm:prSet presAssocID="{643C64AF-4AA0-BE44-9005-162495FFFD42}" presName="Name111" presStyleLbl="parChTrans1D4" presStyleIdx="1" presStyleCnt="4"/>
      <dgm:spPr/>
      <dgm:t>
        <a:bodyPr/>
        <a:lstStyle/>
        <a:p>
          <a:endParaRPr lang="en-US"/>
        </a:p>
      </dgm:t>
    </dgm:pt>
    <dgm:pt modelId="{2A627360-2C1A-B445-8CE3-42D542618097}" type="pres">
      <dgm:prSet presAssocID="{B57EBBA3-01BF-0D47-898B-B177AD2D6E53}" presName="hierRoot3" presStyleCnt="0">
        <dgm:presLayoutVars>
          <dgm:hierBranch val="init"/>
        </dgm:presLayoutVars>
      </dgm:prSet>
      <dgm:spPr/>
    </dgm:pt>
    <dgm:pt modelId="{7AF6C7E4-C9CD-234E-B23A-53AD5B7E7FFD}" type="pres">
      <dgm:prSet presAssocID="{B57EBBA3-01BF-0D47-898B-B177AD2D6E53}" presName="rootComposite3" presStyleCnt="0"/>
      <dgm:spPr/>
    </dgm:pt>
    <dgm:pt modelId="{F7C146CE-B2E7-4045-98ED-D9593089BB11}" type="pres">
      <dgm:prSet presAssocID="{B57EBBA3-01BF-0D47-898B-B177AD2D6E53}" presName="rootText3" presStyleLbl="asst1" presStyleIdx="3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F2CA74-B056-B448-91F3-8A446D680119}" type="pres">
      <dgm:prSet presAssocID="{B57EBBA3-01BF-0D47-898B-B177AD2D6E53}" presName="rootConnector3" presStyleLbl="asst1" presStyleIdx="3" presStyleCnt="8"/>
      <dgm:spPr/>
      <dgm:t>
        <a:bodyPr/>
        <a:lstStyle/>
        <a:p>
          <a:endParaRPr lang="en-US"/>
        </a:p>
      </dgm:t>
    </dgm:pt>
    <dgm:pt modelId="{75C05305-BEDB-7043-8274-2E6C81D0F385}" type="pres">
      <dgm:prSet presAssocID="{B57EBBA3-01BF-0D47-898B-B177AD2D6E53}" presName="hierChild6" presStyleCnt="0"/>
      <dgm:spPr/>
    </dgm:pt>
    <dgm:pt modelId="{7C171583-5A0E-F343-AA5B-A80690D113A6}" type="pres">
      <dgm:prSet presAssocID="{B57EBBA3-01BF-0D47-898B-B177AD2D6E53}" presName="hierChild7" presStyleCnt="0"/>
      <dgm:spPr/>
    </dgm:pt>
    <dgm:pt modelId="{1C74CAD9-F35D-D54C-9EDC-912C5B5B00A7}" type="pres">
      <dgm:prSet presAssocID="{364E73FC-E7EC-5B4E-89F4-7D636DDDFE01}" presName="Name111" presStyleLbl="parChTrans1D4" presStyleIdx="2" presStyleCnt="4"/>
      <dgm:spPr/>
      <dgm:t>
        <a:bodyPr/>
        <a:lstStyle/>
        <a:p>
          <a:endParaRPr lang="en-US"/>
        </a:p>
      </dgm:t>
    </dgm:pt>
    <dgm:pt modelId="{323A49AE-F19C-D340-8DC7-175CD1C7E13D}" type="pres">
      <dgm:prSet presAssocID="{764CED27-718A-2445-8061-4981E24EA261}" presName="hierRoot3" presStyleCnt="0">
        <dgm:presLayoutVars>
          <dgm:hierBranch val="init"/>
        </dgm:presLayoutVars>
      </dgm:prSet>
      <dgm:spPr/>
    </dgm:pt>
    <dgm:pt modelId="{4E726C41-2583-FD4D-BD3A-61E18D10F533}" type="pres">
      <dgm:prSet presAssocID="{764CED27-718A-2445-8061-4981E24EA261}" presName="rootComposite3" presStyleCnt="0"/>
      <dgm:spPr/>
    </dgm:pt>
    <dgm:pt modelId="{3910EBBC-A3CF-1D46-9F88-E69CA416420E}" type="pres">
      <dgm:prSet presAssocID="{764CED27-718A-2445-8061-4981E24EA261}" presName="rootText3" presStyleLbl="asst1" presStyleIdx="4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0422395-D424-ED47-8E68-9710A1190535}" type="pres">
      <dgm:prSet presAssocID="{764CED27-718A-2445-8061-4981E24EA261}" presName="rootConnector3" presStyleLbl="asst1" presStyleIdx="4" presStyleCnt="8"/>
      <dgm:spPr/>
      <dgm:t>
        <a:bodyPr/>
        <a:lstStyle/>
        <a:p>
          <a:endParaRPr lang="en-US"/>
        </a:p>
      </dgm:t>
    </dgm:pt>
    <dgm:pt modelId="{9546B024-0B40-2248-9C0B-8B393923E77A}" type="pres">
      <dgm:prSet presAssocID="{764CED27-718A-2445-8061-4981E24EA261}" presName="hierChild6" presStyleCnt="0"/>
      <dgm:spPr/>
    </dgm:pt>
    <dgm:pt modelId="{22C180D1-B5A0-AA44-B83A-585DAC20A272}" type="pres">
      <dgm:prSet presAssocID="{764CED27-718A-2445-8061-4981E24EA261}" presName="hierChild7" presStyleCnt="0"/>
      <dgm:spPr/>
    </dgm:pt>
    <dgm:pt modelId="{7FA6F2AC-01CB-E840-A12E-3EB1A0EA46F4}" type="pres">
      <dgm:prSet presAssocID="{3F7F7CC8-B068-814E-8A67-C5687E87DAD2}" presName="Name111" presStyleLbl="parChTrans1D4" presStyleIdx="3" presStyleCnt="4"/>
      <dgm:spPr/>
      <dgm:t>
        <a:bodyPr/>
        <a:lstStyle/>
        <a:p>
          <a:endParaRPr lang="en-US"/>
        </a:p>
      </dgm:t>
    </dgm:pt>
    <dgm:pt modelId="{4DA3CA4C-4703-D142-8529-21E25494209D}" type="pres">
      <dgm:prSet presAssocID="{3D380600-CE44-2242-9FAC-CFD7E71D3D6E}" presName="hierRoot3" presStyleCnt="0">
        <dgm:presLayoutVars>
          <dgm:hierBranch val="init"/>
        </dgm:presLayoutVars>
      </dgm:prSet>
      <dgm:spPr/>
    </dgm:pt>
    <dgm:pt modelId="{3863016D-A1EE-D141-88B1-29B60BE65AF0}" type="pres">
      <dgm:prSet presAssocID="{3D380600-CE44-2242-9FAC-CFD7E71D3D6E}" presName="rootComposite3" presStyleCnt="0"/>
      <dgm:spPr/>
    </dgm:pt>
    <dgm:pt modelId="{6AA6DA9F-DF1D-6745-BB23-350548C10EC5}" type="pres">
      <dgm:prSet presAssocID="{3D380600-CE44-2242-9FAC-CFD7E71D3D6E}" presName="rootText3" presStyleLbl="asst1" presStyleIdx="5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DFA8307-B8E7-064D-8A7A-6D5B68F1EEBD}" type="pres">
      <dgm:prSet presAssocID="{3D380600-CE44-2242-9FAC-CFD7E71D3D6E}" presName="rootConnector3" presStyleLbl="asst1" presStyleIdx="5" presStyleCnt="8"/>
      <dgm:spPr/>
      <dgm:t>
        <a:bodyPr/>
        <a:lstStyle/>
        <a:p>
          <a:endParaRPr lang="en-US"/>
        </a:p>
      </dgm:t>
    </dgm:pt>
    <dgm:pt modelId="{90E945CE-FF70-F44B-8ADF-73FF3F55F19D}" type="pres">
      <dgm:prSet presAssocID="{3D380600-CE44-2242-9FAC-CFD7E71D3D6E}" presName="hierChild6" presStyleCnt="0"/>
      <dgm:spPr/>
    </dgm:pt>
    <dgm:pt modelId="{CD7A1949-4ABA-E441-A6AD-8234F999607B}" type="pres">
      <dgm:prSet presAssocID="{3D380600-CE44-2242-9FAC-CFD7E71D3D6E}" presName="hierChild7" presStyleCnt="0"/>
      <dgm:spPr/>
    </dgm:pt>
    <dgm:pt modelId="{9FA0A4A3-A726-F443-A7DF-7C415898631C}" type="pres">
      <dgm:prSet presAssocID="{756B9589-8354-2443-9627-59F9BB1C33E8}" presName="Name111" presStyleLbl="parChTrans1D2" presStyleIdx="1" presStyleCnt="2"/>
      <dgm:spPr/>
      <dgm:t>
        <a:bodyPr/>
        <a:lstStyle/>
        <a:p>
          <a:endParaRPr lang="en-US"/>
        </a:p>
      </dgm:t>
    </dgm:pt>
    <dgm:pt modelId="{3A87F6E9-A34D-E743-9160-401090E3E7A8}" type="pres">
      <dgm:prSet presAssocID="{036BB5F5-D91B-C145-932E-207BBE868364}" presName="hierRoot3" presStyleCnt="0">
        <dgm:presLayoutVars>
          <dgm:hierBranch val="init"/>
        </dgm:presLayoutVars>
      </dgm:prSet>
      <dgm:spPr/>
    </dgm:pt>
    <dgm:pt modelId="{25404952-664E-EB46-8785-BA3C3A96E180}" type="pres">
      <dgm:prSet presAssocID="{036BB5F5-D91B-C145-932E-207BBE868364}" presName="rootComposite3" presStyleCnt="0"/>
      <dgm:spPr/>
    </dgm:pt>
    <dgm:pt modelId="{A50955CD-0FE7-184F-BC0C-B95AD6E9FD71}" type="pres">
      <dgm:prSet presAssocID="{036BB5F5-D91B-C145-932E-207BBE868364}" presName="rootText3" presStyleLbl="asst1" presStyleIdx="6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D958930-9309-2F47-B617-1EE2B58FD4BB}" type="pres">
      <dgm:prSet presAssocID="{036BB5F5-D91B-C145-932E-207BBE868364}" presName="rootConnector3" presStyleLbl="asst1" presStyleIdx="6" presStyleCnt="8"/>
      <dgm:spPr/>
      <dgm:t>
        <a:bodyPr/>
        <a:lstStyle/>
        <a:p>
          <a:endParaRPr lang="en-US"/>
        </a:p>
      </dgm:t>
    </dgm:pt>
    <dgm:pt modelId="{E6876A23-5E55-C14E-B9A7-D456059EF7B8}" type="pres">
      <dgm:prSet presAssocID="{036BB5F5-D91B-C145-932E-207BBE868364}" presName="hierChild6" presStyleCnt="0"/>
      <dgm:spPr/>
    </dgm:pt>
    <dgm:pt modelId="{B7A7E551-FFB9-1F48-857A-217B43272D08}" type="pres">
      <dgm:prSet presAssocID="{036BB5F5-D91B-C145-932E-207BBE868364}" presName="hierChild7" presStyleCnt="0"/>
      <dgm:spPr/>
    </dgm:pt>
    <dgm:pt modelId="{859442D9-1B9B-BB4A-9562-C80D4D94E07B}" type="pres">
      <dgm:prSet presAssocID="{A7B59D32-F95D-8E4B-8CE6-3A54CCAD83DD}" presName="Name111" presStyleLbl="parChTrans1D3" presStyleIdx="1" presStyleCnt="2"/>
      <dgm:spPr/>
      <dgm:t>
        <a:bodyPr/>
        <a:lstStyle/>
        <a:p>
          <a:endParaRPr lang="en-US"/>
        </a:p>
      </dgm:t>
    </dgm:pt>
    <dgm:pt modelId="{AE1BF311-3476-0A4F-A5EA-75104B05B919}" type="pres">
      <dgm:prSet presAssocID="{6FBD9D5D-5544-7A40-8E75-26F99FEBFA37}" presName="hierRoot3" presStyleCnt="0">
        <dgm:presLayoutVars>
          <dgm:hierBranch val="init"/>
        </dgm:presLayoutVars>
      </dgm:prSet>
      <dgm:spPr/>
    </dgm:pt>
    <dgm:pt modelId="{79217443-C1CC-FA4D-B5BC-4FD98C232A3D}" type="pres">
      <dgm:prSet presAssocID="{6FBD9D5D-5544-7A40-8E75-26F99FEBFA37}" presName="rootComposite3" presStyleCnt="0"/>
      <dgm:spPr/>
    </dgm:pt>
    <dgm:pt modelId="{5A7C2F04-584B-1149-B9F0-C290ECDDA4C2}" type="pres">
      <dgm:prSet presAssocID="{6FBD9D5D-5544-7A40-8E75-26F99FEBFA37}" presName="rootText3" presStyleLbl="asst1" presStyleIdx="7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534DFC-BDFF-E443-A19B-D7E183CC1A2D}" type="pres">
      <dgm:prSet presAssocID="{6FBD9D5D-5544-7A40-8E75-26F99FEBFA37}" presName="rootConnector3" presStyleLbl="asst1" presStyleIdx="7" presStyleCnt="8"/>
      <dgm:spPr/>
      <dgm:t>
        <a:bodyPr/>
        <a:lstStyle/>
        <a:p>
          <a:endParaRPr lang="en-US"/>
        </a:p>
      </dgm:t>
    </dgm:pt>
    <dgm:pt modelId="{79B2A5A1-B494-9D41-A9AA-C45776242F7D}" type="pres">
      <dgm:prSet presAssocID="{6FBD9D5D-5544-7A40-8E75-26F99FEBFA37}" presName="hierChild6" presStyleCnt="0"/>
      <dgm:spPr/>
    </dgm:pt>
    <dgm:pt modelId="{A8080174-E78C-2242-A33D-EE5894533571}" type="pres">
      <dgm:prSet presAssocID="{6FBD9D5D-5544-7A40-8E75-26F99FEBFA37}" presName="hierChild7" presStyleCnt="0"/>
      <dgm:spPr/>
    </dgm:pt>
  </dgm:ptLst>
  <dgm:cxnLst>
    <dgm:cxn modelId="{FDE06131-C334-D24A-87CB-C68EEA59E1D2}" srcId="{DE2815FD-69CD-7F44-B04D-E244CC760596}" destId="{1C957BB6-D8E8-F943-AE4E-C0B4390EE7E9}" srcOrd="0" destOrd="0" parTransId="{4A5038AE-9CCF-8849-B3CD-9832EBE30578}" sibTransId="{DAC0B45F-ACBC-2741-B5F6-2B1A2D6C61CC}"/>
    <dgm:cxn modelId="{1482CBE3-820D-3C45-BD3F-8E93B27B93A4}" type="presOf" srcId="{DE2815FD-69CD-7F44-B04D-E244CC760596}" destId="{9135C178-FFD9-4547-9CAA-7D80612A277B}" srcOrd="0" destOrd="0" presId="urn:microsoft.com/office/officeart/2005/8/layout/orgChart1"/>
    <dgm:cxn modelId="{17570F0A-5C12-4A4D-AB27-EED09FE08451}" type="presOf" srcId="{643C64AF-4AA0-BE44-9005-162495FFFD42}" destId="{B0867DEC-8CFE-CB41-8B18-4185D5D96233}" srcOrd="0" destOrd="0" presId="urn:microsoft.com/office/officeart/2005/8/layout/orgChart1"/>
    <dgm:cxn modelId="{9C2EDAAD-8DCE-1344-B1D2-3C9895A17B4E}" type="presOf" srcId="{6FBD9D5D-5544-7A40-8E75-26F99FEBFA37}" destId="{5A7C2F04-584B-1149-B9F0-C290ECDDA4C2}" srcOrd="0" destOrd="0" presId="urn:microsoft.com/office/officeart/2005/8/layout/orgChart1"/>
    <dgm:cxn modelId="{1158B487-9540-4F47-916C-22AA34BE9E2C}" type="presOf" srcId="{764CED27-718A-2445-8061-4981E24EA261}" destId="{40422395-D424-ED47-8E68-9710A1190535}" srcOrd="1" destOrd="0" presId="urn:microsoft.com/office/officeart/2005/8/layout/orgChart1"/>
    <dgm:cxn modelId="{F2A7FD25-E645-7844-92F6-1A794ABD2B94}" type="presOf" srcId="{364E73FC-E7EC-5B4E-89F4-7D636DDDFE01}" destId="{1C74CAD9-F35D-D54C-9EDC-912C5B5B00A7}" srcOrd="0" destOrd="0" presId="urn:microsoft.com/office/officeart/2005/8/layout/orgChart1"/>
    <dgm:cxn modelId="{17081094-C09A-F347-AB5D-3DD065338736}" type="presOf" srcId="{3F7F7CC8-B068-814E-8A67-C5687E87DAD2}" destId="{7FA6F2AC-01CB-E840-A12E-3EB1A0EA46F4}" srcOrd="0" destOrd="0" presId="urn:microsoft.com/office/officeart/2005/8/layout/orgChart1"/>
    <dgm:cxn modelId="{780EE602-436B-DE46-955A-B833D43A80C1}" srcId="{A5BC8466-D7FF-A543-8672-FDBBF1CD367D}" destId="{036BB5F5-D91B-C145-932E-207BBE868364}" srcOrd="1" destOrd="0" parTransId="{756B9589-8354-2443-9627-59F9BB1C33E8}" sibTransId="{D5173D5A-50B4-2146-A294-99A51FA63BB3}"/>
    <dgm:cxn modelId="{CE878F57-286B-FB44-AF14-DB9A2270C0BA}" type="presOf" srcId="{966B9CC5-D0FF-0640-8EA6-E12D5776D4C9}" destId="{5EBC3238-FDBB-AD48-9936-7BD44562FE23}" srcOrd="1" destOrd="0" presId="urn:microsoft.com/office/officeart/2005/8/layout/orgChart1"/>
    <dgm:cxn modelId="{097B48CD-2806-AE40-ADA7-6B0461CAFD83}" type="presOf" srcId="{036BB5F5-D91B-C145-932E-207BBE868364}" destId="{A50955CD-0FE7-184F-BC0C-B95AD6E9FD71}" srcOrd="0" destOrd="0" presId="urn:microsoft.com/office/officeart/2005/8/layout/orgChart1"/>
    <dgm:cxn modelId="{548D2FCB-9538-A841-80E9-E7E9FD865788}" type="presOf" srcId="{3D380600-CE44-2242-9FAC-CFD7E71D3D6E}" destId="{6AA6DA9F-DF1D-6745-BB23-350548C10EC5}" srcOrd="0" destOrd="0" presId="urn:microsoft.com/office/officeart/2005/8/layout/orgChart1"/>
    <dgm:cxn modelId="{BF0E3184-68E2-2046-8E6A-23F1E3490EEF}" type="presOf" srcId="{3D380600-CE44-2242-9FAC-CFD7E71D3D6E}" destId="{DDFA8307-B8E7-064D-8A7A-6D5B68F1EEBD}" srcOrd="1" destOrd="0" presId="urn:microsoft.com/office/officeart/2005/8/layout/orgChart1"/>
    <dgm:cxn modelId="{DCB11BA4-9B6F-3B47-BFA2-98379A3CFB5F}" type="presOf" srcId="{036BB5F5-D91B-C145-932E-207BBE868364}" destId="{AD958930-9309-2F47-B617-1EE2B58FD4BB}" srcOrd="1" destOrd="0" presId="urn:microsoft.com/office/officeart/2005/8/layout/orgChart1"/>
    <dgm:cxn modelId="{D8E9CD5C-80A1-324E-9A16-CEC01BC3FF33}" srcId="{036BB5F5-D91B-C145-932E-207BBE868364}" destId="{6FBD9D5D-5544-7A40-8E75-26F99FEBFA37}" srcOrd="0" destOrd="0" parTransId="{A7B59D32-F95D-8E4B-8CE6-3A54CCAD83DD}" sibTransId="{7BDF6CDB-ED43-064D-8B05-21523729CED1}"/>
    <dgm:cxn modelId="{9D6CFDD6-D2FE-D248-ACED-BD4CF67DCDF0}" srcId="{DE2815FD-69CD-7F44-B04D-E244CC760596}" destId="{764CED27-718A-2445-8061-4981E24EA261}" srcOrd="1" destOrd="0" parTransId="{364E73FC-E7EC-5B4E-89F4-7D636DDDFE01}" sibTransId="{ACEB75EB-B2EA-D049-BC55-6CED55A1FBCE}"/>
    <dgm:cxn modelId="{190F6824-7384-FE44-A665-2CE34A3D180A}" srcId="{764CED27-718A-2445-8061-4981E24EA261}" destId="{3D380600-CE44-2242-9FAC-CFD7E71D3D6E}" srcOrd="0" destOrd="0" parTransId="{3F7F7CC8-B068-814E-8A67-C5687E87DAD2}" sibTransId="{FB7C6416-3FCD-B54D-830A-C78146148AB9}"/>
    <dgm:cxn modelId="{33DED0DE-B986-1145-9DB3-5200C954B125}" type="presOf" srcId="{1C957BB6-D8E8-F943-AE4E-C0B4390EE7E9}" destId="{46F67DBC-C8B5-0046-87B3-D6FAB0426853}" srcOrd="1" destOrd="0" presId="urn:microsoft.com/office/officeart/2005/8/layout/orgChart1"/>
    <dgm:cxn modelId="{CB98BB5A-F3CC-E74E-A737-AF94CCD62020}" type="presOf" srcId="{1C957BB6-D8E8-F943-AE4E-C0B4390EE7E9}" destId="{B0D123A4-2C21-B94E-80C1-DA0360B2AC5A}" srcOrd="0" destOrd="0" presId="urn:microsoft.com/office/officeart/2005/8/layout/orgChart1"/>
    <dgm:cxn modelId="{EFE55477-3C05-8743-A0F2-419B7C2318DE}" type="presOf" srcId="{4A5038AE-9CCF-8849-B3CD-9832EBE30578}" destId="{6963A09D-148A-264C-86D6-48DA4DD276EE}" srcOrd="0" destOrd="0" presId="urn:microsoft.com/office/officeart/2005/8/layout/orgChart1"/>
    <dgm:cxn modelId="{33356354-4EBE-C647-9C97-96578233AC42}" type="presOf" srcId="{A5BC8466-D7FF-A543-8672-FDBBF1CD367D}" destId="{3013A7AA-9A22-B241-B210-B529879B432D}" srcOrd="0" destOrd="0" presId="urn:microsoft.com/office/officeart/2005/8/layout/orgChart1"/>
    <dgm:cxn modelId="{BFEBDAAF-1670-3C41-B952-F26505764CF1}" type="presOf" srcId="{D8D21095-BA81-3E4A-989C-F9F03A2630E2}" destId="{B98B5EAE-8981-C14D-A1FC-45E2CDFBE266}" srcOrd="0" destOrd="0" presId="urn:microsoft.com/office/officeart/2005/8/layout/orgChart1"/>
    <dgm:cxn modelId="{4FFFF269-CFE5-8740-B969-D7C21BE01ACE}" type="presOf" srcId="{A5BC8466-D7FF-A543-8672-FDBBF1CD367D}" destId="{31A26F6E-D325-5145-9EDD-24B647F1507A}" srcOrd="1" destOrd="0" presId="urn:microsoft.com/office/officeart/2005/8/layout/orgChart1"/>
    <dgm:cxn modelId="{E1F0388A-C3C7-114A-8B9B-55D9BF5BF3C8}" type="presOf" srcId="{B57EBBA3-01BF-0D47-898B-B177AD2D6E53}" destId="{DEF2CA74-B056-B448-91F3-8A446D680119}" srcOrd="1" destOrd="0" presId="urn:microsoft.com/office/officeart/2005/8/layout/orgChart1"/>
    <dgm:cxn modelId="{C3F5221B-D5B4-0C40-9CAB-4ACA799FA756}" type="presOf" srcId="{6FBD9D5D-5544-7A40-8E75-26F99FEBFA37}" destId="{F3534DFC-BDFF-E443-A19B-D7E183CC1A2D}" srcOrd="1" destOrd="0" presId="urn:microsoft.com/office/officeart/2005/8/layout/orgChart1"/>
    <dgm:cxn modelId="{025BEC03-BF60-764C-AEA1-65E80C637A94}" srcId="{1C957BB6-D8E8-F943-AE4E-C0B4390EE7E9}" destId="{B57EBBA3-01BF-0D47-898B-B177AD2D6E53}" srcOrd="0" destOrd="0" parTransId="{643C64AF-4AA0-BE44-9005-162495FFFD42}" sibTransId="{A6415A7F-663B-3B48-9EE2-138CED5F2328}"/>
    <dgm:cxn modelId="{AA0027F0-4789-764D-A022-31E177A1531B}" type="presOf" srcId="{DE2815FD-69CD-7F44-B04D-E244CC760596}" destId="{BE0A7CAB-A6D8-D943-9813-BC0B3E8013FF}" srcOrd="1" destOrd="0" presId="urn:microsoft.com/office/officeart/2005/8/layout/orgChart1"/>
    <dgm:cxn modelId="{427E3D01-DA7B-3741-A497-85F5891415D2}" srcId="{A5BC8466-D7FF-A543-8672-FDBBF1CD367D}" destId="{966B9CC5-D0FF-0640-8EA6-E12D5776D4C9}" srcOrd="0" destOrd="0" parTransId="{B44518D8-6D15-C343-9764-ADB6E25409FD}" sibTransId="{14DE4AFD-34AD-8445-B1BB-FF0F98CD2DC2}"/>
    <dgm:cxn modelId="{DFC26EB5-968F-7B4E-94E2-31616D4166F7}" type="presOf" srcId="{B44518D8-6D15-C343-9764-ADB6E25409FD}" destId="{C477655B-C955-714E-820A-09C8B606F164}" srcOrd="0" destOrd="0" presId="urn:microsoft.com/office/officeart/2005/8/layout/orgChart1"/>
    <dgm:cxn modelId="{BC5EE3D5-DDC9-844F-BFAD-3B12D26CCCD1}" type="presOf" srcId="{B57EBBA3-01BF-0D47-898B-B177AD2D6E53}" destId="{F7C146CE-B2E7-4045-98ED-D9593089BB11}" srcOrd="0" destOrd="0" presId="urn:microsoft.com/office/officeart/2005/8/layout/orgChart1"/>
    <dgm:cxn modelId="{67D22A78-34A3-684A-9C65-82B38EEE8ADE}" srcId="{D8D21095-BA81-3E4A-989C-F9F03A2630E2}" destId="{A5BC8466-D7FF-A543-8672-FDBBF1CD367D}" srcOrd="0" destOrd="0" parTransId="{9B132CC7-3C70-1C44-BE7E-F791F781898B}" sibTransId="{16468693-65DD-7E4C-9D7A-C2FCE394BB8F}"/>
    <dgm:cxn modelId="{60D894A6-60C3-C443-9794-E25AB8C9BE76}" type="presOf" srcId="{756B9589-8354-2443-9627-59F9BB1C33E8}" destId="{9FA0A4A3-A726-F443-A7DF-7C415898631C}" srcOrd="0" destOrd="0" presId="urn:microsoft.com/office/officeart/2005/8/layout/orgChart1"/>
    <dgm:cxn modelId="{CADC7790-059A-BB46-BCAA-69B30AB23500}" srcId="{966B9CC5-D0FF-0640-8EA6-E12D5776D4C9}" destId="{DE2815FD-69CD-7F44-B04D-E244CC760596}" srcOrd="0" destOrd="0" parTransId="{C52EBE26-0480-EF4A-80C1-EDBAE27D14B8}" sibTransId="{E429AB02-7556-574C-9D95-E52632F90D24}"/>
    <dgm:cxn modelId="{F5426902-58E9-1548-97B1-E083C3870568}" type="presOf" srcId="{966B9CC5-D0FF-0640-8EA6-E12D5776D4C9}" destId="{A64EF6BF-2AA9-CA4F-96BD-21972338B8CC}" srcOrd="0" destOrd="0" presId="urn:microsoft.com/office/officeart/2005/8/layout/orgChart1"/>
    <dgm:cxn modelId="{2E9280C6-7037-4B4F-98E4-09B78E23030E}" type="presOf" srcId="{A7B59D32-F95D-8E4B-8CE6-3A54CCAD83DD}" destId="{859442D9-1B9B-BB4A-9562-C80D4D94E07B}" srcOrd="0" destOrd="0" presId="urn:microsoft.com/office/officeart/2005/8/layout/orgChart1"/>
    <dgm:cxn modelId="{FB7DA8B8-8423-764E-A152-50F595712F9C}" type="presOf" srcId="{C52EBE26-0480-EF4A-80C1-EDBAE27D14B8}" destId="{C5D3896B-3524-9547-B2C5-963669697E82}" srcOrd="0" destOrd="0" presId="urn:microsoft.com/office/officeart/2005/8/layout/orgChart1"/>
    <dgm:cxn modelId="{2C6AE110-F575-6449-9165-C66D58E1C1D2}" type="presOf" srcId="{764CED27-718A-2445-8061-4981E24EA261}" destId="{3910EBBC-A3CF-1D46-9F88-E69CA416420E}" srcOrd="0" destOrd="0" presId="urn:microsoft.com/office/officeart/2005/8/layout/orgChart1"/>
    <dgm:cxn modelId="{8D32B415-F28F-0741-8648-40C5E21DE345}" type="presParOf" srcId="{B98B5EAE-8981-C14D-A1FC-45E2CDFBE266}" destId="{10E92B27-FAA2-0941-8F48-D6ADAEFD6692}" srcOrd="0" destOrd="0" presId="urn:microsoft.com/office/officeart/2005/8/layout/orgChart1"/>
    <dgm:cxn modelId="{B6D9041A-818C-A341-A599-072167702FF0}" type="presParOf" srcId="{10E92B27-FAA2-0941-8F48-D6ADAEFD6692}" destId="{A1D802CA-1BAC-E347-8D2F-9583BB5C819C}" srcOrd="0" destOrd="0" presId="urn:microsoft.com/office/officeart/2005/8/layout/orgChart1"/>
    <dgm:cxn modelId="{7D4A3DE4-B8EF-DB4B-BD09-E7E0ED437182}" type="presParOf" srcId="{A1D802CA-1BAC-E347-8D2F-9583BB5C819C}" destId="{3013A7AA-9A22-B241-B210-B529879B432D}" srcOrd="0" destOrd="0" presId="urn:microsoft.com/office/officeart/2005/8/layout/orgChart1"/>
    <dgm:cxn modelId="{DF92745C-3118-344A-8C82-594717411222}" type="presParOf" srcId="{A1D802CA-1BAC-E347-8D2F-9583BB5C819C}" destId="{31A26F6E-D325-5145-9EDD-24B647F1507A}" srcOrd="1" destOrd="0" presId="urn:microsoft.com/office/officeart/2005/8/layout/orgChart1"/>
    <dgm:cxn modelId="{1A7A43E0-17C3-E246-838E-B4D86840A048}" type="presParOf" srcId="{10E92B27-FAA2-0941-8F48-D6ADAEFD6692}" destId="{177A7DAF-17D3-5141-8D3A-D26B749AE6FB}" srcOrd="1" destOrd="0" presId="urn:microsoft.com/office/officeart/2005/8/layout/orgChart1"/>
    <dgm:cxn modelId="{C7956484-BB03-B645-91E0-71D27BA665B7}" type="presParOf" srcId="{10E92B27-FAA2-0941-8F48-D6ADAEFD6692}" destId="{ECF9DA58-429F-C34D-AF16-857D152CBBD8}" srcOrd="2" destOrd="0" presId="urn:microsoft.com/office/officeart/2005/8/layout/orgChart1"/>
    <dgm:cxn modelId="{27A98F0A-09B1-F84D-82D1-CEA7782F6B7E}" type="presParOf" srcId="{ECF9DA58-429F-C34D-AF16-857D152CBBD8}" destId="{C477655B-C955-714E-820A-09C8B606F164}" srcOrd="0" destOrd="0" presId="urn:microsoft.com/office/officeart/2005/8/layout/orgChart1"/>
    <dgm:cxn modelId="{437CF395-4893-7047-BD61-28B31907670F}" type="presParOf" srcId="{ECF9DA58-429F-C34D-AF16-857D152CBBD8}" destId="{6369311A-0DCD-2C4A-8F9A-C78D6AEE11AF}" srcOrd="1" destOrd="0" presId="urn:microsoft.com/office/officeart/2005/8/layout/orgChart1"/>
    <dgm:cxn modelId="{87837E06-36CA-6542-89F2-8BF7BB1F11BF}" type="presParOf" srcId="{6369311A-0DCD-2C4A-8F9A-C78D6AEE11AF}" destId="{1818488B-61B9-564D-BECB-5D28A7B98DBD}" srcOrd="0" destOrd="0" presId="urn:microsoft.com/office/officeart/2005/8/layout/orgChart1"/>
    <dgm:cxn modelId="{FA8E800E-5EDD-714D-87DC-C700DA4BAF26}" type="presParOf" srcId="{1818488B-61B9-564D-BECB-5D28A7B98DBD}" destId="{A64EF6BF-2AA9-CA4F-96BD-21972338B8CC}" srcOrd="0" destOrd="0" presId="urn:microsoft.com/office/officeart/2005/8/layout/orgChart1"/>
    <dgm:cxn modelId="{D4931B52-A9D3-2B4D-8465-9524943B5210}" type="presParOf" srcId="{1818488B-61B9-564D-BECB-5D28A7B98DBD}" destId="{5EBC3238-FDBB-AD48-9936-7BD44562FE23}" srcOrd="1" destOrd="0" presId="urn:microsoft.com/office/officeart/2005/8/layout/orgChart1"/>
    <dgm:cxn modelId="{C96323A8-8A97-9340-B8A6-B63A243F9FD0}" type="presParOf" srcId="{6369311A-0DCD-2C4A-8F9A-C78D6AEE11AF}" destId="{AF09076B-A50D-1443-BA95-E3DE78879ACE}" srcOrd="1" destOrd="0" presId="urn:microsoft.com/office/officeart/2005/8/layout/orgChart1"/>
    <dgm:cxn modelId="{53791A85-CD3C-6F46-9E72-7AB8C1DE41E0}" type="presParOf" srcId="{6369311A-0DCD-2C4A-8F9A-C78D6AEE11AF}" destId="{331589CC-8775-4540-BE89-FD361B67FA2B}" srcOrd="2" destOrd="0" presId="urn:microsoft.com/office/officeart/2005/8/layout/orgChart1"/>
    <dgm:cxn modelId="{84E7DC8D-2165-5840-BFF5-26CDDAC1FCF1}" type="presParOf" srcId="{331589CC-8775-4540-BE89-FD361B67FA2B}" destId="{C5D3896B-3524-9547-B2C5-963669697E82}" srcOrd="0" destOrd="0" presId="urn:microsoft.com/office/officeart/2005/8/layout/orgChart1"/>
    <dgm:cxn modelId="{80CCAD74-BE43-7D42-9B0B-EC0B9F71DFFE}" type="presParOf" srcId="{331589CC-8775-4540-BE89-FD361B67FA2B}" destId="{00548B0A-0FDF-8247-9A46-0B21EB41C473}" srcOrd="1" destOrd="0" presId="urn:microsoft.com/office/officeart/2005/8/layout/orgChart1"/>
    <dgm:cxn modelId="{AF418720-C0D9-CF45-ADC2-EB12924969AC}" type="presParOf" srcId="{00548B0A-0FDF-8247-9A46-0B21EB41C473}" destId="{8861B722-08FD-5E48-8A05-98F054EE0D02}" srcOrd="0" destOrd="0" presId="urn:microsoft.com/office/officeart/2005/8/layout/orgChart1"/>
    <dgm:cxn modelId="{52FF7653-FC50-C44B-AD11-4EF2B2E74620}" type="presParOf" srcId="{8861B722-08FD-5E48-8A05-98F054EE0D02}" destId="{9135C178-FFD9-4547-9CAA-7D80612A277B}" srcOrd="0" destOrd="0" presId="urn:microsoft.com/office/officeart/2005/8/layout/orgChart1"/>
    <dgm:cxn modelId="{F7E6CEEB-0927-224A-869B-CF62DD9DEA3E}" type="presParOf" srcId="{8861B722-08FD-5E48-8A05-98F054EE0D02}" destId="{BE0A7CAB-A6D8-D943-9813-BC0B3E8013FF}" srcOrd="1" destOrd="0" presId="urn:microsoft.com/office/officeart/2005/8/layout/orgChart1"/>
    <dgm:cxn modelId="{E11F7ABF-26B9-C249-85A7-4341EFB57008}" type="presParOf" srcId="{00548B0A-0FDF-8247-9A46-0B21EB41C473}" destId="{941239F5-5743-7040-876B-2AD081347507}" srcOrd="1" destOrd="0" presId="urn:microsoft.com/office/officeart/2005/8/layout/orgChart1"/>
    <dgm:cxn modelId="{EF0E83BC-4A90-784B-9CE1-16789F744BEB}" type="presParOf" srcId="{00548B0A-0FDF-8247-9A46-0B21EB41C473}" destId="{32CABFF6-C809-EA4E-86E1-AC40021849CE}" srcOrd="2" destOrd="0" presId="urn:microsoft.com/office/officeart/2005/8/layout/orgChart1"/>
    <dgm:cxn modelId="{D3AE540C-7590-7A4B-9C85-1B419B87F25D}" type="presParOf" srcId="{32CABFF6-C809-EA4E-86E1-AC40021849CE}" destId="{6963A09D-148A-264C-86D6-48DA4DD276EE}" srcOrd="0" destOrd="0" presId="urn:microsoft.com/office/officeart/2005/8/layout/orgChart1"/>
    <dgm:cxn modelId="{C6C74D6B-F2AF-1F4B-80BC-5987509D9490}" type="presParOf" srcId="{32CABFF6-C809-EA4E-86E1-AC40021849CE}" destId="{9D0B52AD-4779-084A-BDD9-F58998972104}" srcOrd="1" destOrd="0" presId="urn:microsoft.com/office/officeart/2005/8/layout/orgChart1"/>
    <dgm:cxn modelId="{D382FB43-9F20-5242-B9CF-B2B5BAB9D59F}" type="presParOf" srcId="{9D0B52AD-4779-084A-BDD9-F58998972104}" destId="{1EE721F7-17C8-0E42-876E-FA4143F95722}" srcOrd="0" destOrd="0" presId="urn:microsoft.com/office/officeart/2005/8/layout/orgChart1"/>
    <dgm:cxn modelId="{776FBDB6-4983-8142-8D1E-C164B5299FE5}" type="presParOf" srcId="{1EE721F7-17C8-0E42-876E-FA4143F95722}" destId="{B0D123A4-2C21-B94E-80C1-DA0360B2AC5A}" srcOrd="0" destOrd="0" presId="urn:microsoft.com/office/officeart/2005/8/layout/orgChart1"/>
    <dgm:cxn modelId="{9C3784FF-865A-444E-962C-B91DAC6AD1C9}" type="presParOf" srcId="{1EE721F7-17C8-0E42-876E-FA4143F95722}" destId="{46F67DBC-C8B5-0046-87B3-D6FAB0426853}" srcOrd="1" destOrd="0" presId="urn:microsoft.com/office/officeart/2005/8/layout/orgChart1"/>
    <dgm:cxn modelId="{B28B5F5F-16D4-2C46-A73A-3183CEDFD01A}" type="presParOf" srcId="{9D0B52AD-4779-084A-BDD9-F58998972104}" destId="{6125B237-E600-1043-9532-44EEEAAE18AC}" srcOrd="1" destOrd="0" presId="urn:microsoft.com/office/officeart/2005/8/layout/orgChart1"/>
    <dgm:cxn modelId="{FD7C52F6-FE7E-D943-80C6-D559DB43D458}" type="presParOf" srcId="{9D0B52AD-4779-084A-BDD9-F58998972104}" destId="{98018B3B-A5EB-A649-B72B-CF978C4D7083}" srcOrd="2" destOrd="0" presId="urn:microsoft.com/office/officeart/2005/8/layout/orgChart1"/>
    <dgm:cxn modelId="{996B2B32-C94B-E74B-9DEA-AB3631C8A56A}" type="presParOf" srcId="{98018B3B-A5EB-A649-B72B-CF978C4D7083}" destId="{B0867DEC-8CFE-CB41-8B18-4185D5D96233}" srcOrd="0" destOrd="0" presId="urn:microsoft.com/office/officeart/2005/8/layout/orgChart1"/>
    <dgm:cxn modelId="{8E32209B-74DB-F34D-8558-C87DE383EE7F}" type="presParOf" srcId="{98018B3B-A5EB-A649-B72B-CF978C4D7083}" destId="{2A627360-2C1A-B445-8CE3-42D542618097}" srcOrd="1" destOrd="0" presId="urn:microsoft.com/office/officeart/2005/8/layout/orgChart1"/>
    <dgm:cxn modelId="{36CFE9B4-C801-8F45-B5D6-85716316F7FA}" type="presParOf" srcId="{2A627360-2C1A-B445-8CE3-42D542618097}" destId="{7AF6C7E4-C9CD-234E-B23A-53AD5B7E7FFD}" srcOrd="0" destOrd="0" presId="urn:microsoft.com/office/officeart/2005/8/layout/orgChart1"/>
    <dgm:cxn modelId="{0EE7F7E0-C38C-8D46-946C-2A4035352288}" type="presParOf" srcId="{7AF6C7E4-C9CD-234E-B23A-53AD5B7E7FFD}" destId="{F7C146CE-B2E7-4045-98ED-D9593089BB11}" srcOrd="0" destOrd="0" presId="urn:microsoft.com/office/officeart/2005/8/layout/orgChart1"/>
    <dgm:cxn modelId="{6EC724C0-11C1-9D49-A552-1CB38C4161A3}" type="presParOf" srcId="{7AF6C7E4-C9CD-234E-B23A-53AD5B7E7FFD}" destId="{DEF2CA74-B056-B448-91F3-8A446D680119}" srcOrd="1" destOrd="0" presId="urn:microsoft.com/office/officeart/2005/8/layout/orgChart1"/>
    <dgm:cxn modelId="{7869B718-11D0-2643-B585-85896C7B6642}" type="presParOf" srcId="{2A627360-2C1A-B445-8CE3-42D542618097}" destId="{75C05305-BEDB-7043-8274-2E6C81D0F385}" srcOrd="1" destOrd="0" presId="urn:microsoft.com/office/officeart/2005/8/layout/orgChart1"/>
    <dgm:cxn modelId="{61BDAE0C-E92C-F84D-B77D-96CBDA72DA73}" type="presParOf" srcId="{2A627360-2C1A-B445-8CE3-42D542618097}" destId="{7C171583-5A0E-F343-AA5B-A80690D113A6}" srcOrd="2" destOrd="0" presId="urn:microsoft.com/office/officeart/2005/8/layout/orgChart1"/>
    <dgm:cxn modelId="{E08C7EC9-835B-424B-A8DB-B7C3836525AD}" type="presParOf" srcId="{32CABFF6-C809-EA4E-86E1-AC40021849CE}" destId="{1C74CAD9-F35D-D54C-9EDC-912C5B5B00A7}" srcOrd="2" destOrd="0" presId="urn:microsoft.com/office/officeart/2005/8/layout/orgChart1"/>
    <dgm:cxn modelId="{7976CF6E-8129-7247-A4F6-BEC2DE8E0FAC}" type="presParOf" srcId="{32CABFF6-C809-EA4E-86E1-AC40021849CE}" destId="{323A49AE-F19C-D340-8DC7-175CD1C7E13D}" srcOrd="3" destOrd="0" presId="urn:microsoft.com/office/officeart/2005/8/layout/orgChart1"/>
    <dgm:cxn modelId="{1C7B5BC2-C593-C04B-A0EB-DD8E7F401860}" type="presParOf" srcId="{323A49AE-F19C-D340-8DC7-175CD1C7E13D}" destId="{4E726C41-2583-FD4D-BD3A-61E18D10F533}" srcOrd="0" destOrd="0" presId="urn:microsoft.com/office/officeart/2005/8/layout/orgChart1"/>
    <dgm:cxn modelId="{01781788-DAE5-3D4D-B1DC-4D0800554C1E}" type="presParOf" srcId="{4E726C41-2583-FD4D-BD3A-61E18D10F533}" destId="{3910EBBC-A3CF-1D46-9F88-E69CA416420E}" srcOrd="0" destOrd="0" presId="urn:microsoft.com/office/officeart/2005/8/layout/orgChart1"/>
    <dgm:cxn modelId="{9EB27E22-0CA3-B74F-8EE6-5E8978FCCB16}" type="presParOf" srcId="{4E726C41-2583-FD4D-BD3A-61E18D10F533}" destId="{40422395-D424-ED47-8E68-9710A1190535}" srcOrd="1" destOrd="0" presId="urn:microsoft.com/office/officeart/2005/8/layout/orgChart1"/>
    <dgm:cxn modelId="{00C48F95-4103-8841-A53C-BF50254D3AA9}" type="presParOf" srcId="{323A49AE-F19C-D340-8DC7-175CD1C7E13D}" destId="{9546B024-0B40-2248-9C0B-8B393923E77A}" srcOrd="1" destOrd="0" presId="urn:microsoft.com/office/officeart/2005/8/layout/orgChart1"/>
    <dgm:cxn modelId="{0ABA4DAE-7D67-8444-923D-8A45F0A8AEF0}" type="presParOf" srcId="{323A49AE-F19C-D340-8DC7-175CD1C7E13D}" destId="{22C180D1-B5A0-AA44-B83A-585DAC20A272}" srcOrd="2" destOrd="0" presId="urn:microsoft.com/office/officeart/2005/8/layout/orgChart1"/>
    <dgm:cxn modelId="{6CF354C1-9034-8C48-92EE-5DB6A740D9B9}" type="presParOf" srcId="{22C180D1-B5A0-AA44-B83A-585DAC20A272}" destId="{7FA6F2AC-01CB-E840-A12E-3EB1A0EA46F4}" srcOrd="0" destOrd="0" presId="urn:microsoft.com/office/officeart/2005/8/layout/orgChart1"/>
    <dgm:cxn modelId="{DBC941F4-40C1-644C-BA51-2E4960648BCE}" type="presParOf" srcId="{22C180D1-B5A0-AA44-B83A-585DAC20A272}" destId="{4DA3CA4C-4703-D142-8529-21E25494209D}" srcOrd="1" destOrd="0" presId="urn:microsoft.com/office/officeart/2005/8/layout/orgChart1"/>
    <dgm:cxn modelId="{DF9CA55B-05CE-3541-B74D-F616A3F71008}" type="presParOf" srcId="{4DA3CA4C-4703-D142-8529-21E25494209D}" destId="{3863016D-A1EE-D141-88B1-29B60BE65AF0}" srcOrd="0" destOrd="0" presId="urn:microsoft.com/office/officeart/2005/8/layout/orgChart1"/>
    <dgm:cxn modelId="{6223E8A6-1F99-4F45-8913-AFDEBEBD9964}" type="presParOf" srcId="{3863016D-A1EE-D141-88B1-29B60BE65AF0}" destId="{6AA6DA9F-DF1D-6745-BB23-350548C10EC5}" srcOrd="0" destOrd="0" presId="urn:microsoft.com/office/officeart/2005/8/layout/orgChart1"/>
    <dgm:cxn modelId="{891E624E-FF9D-1240-BFFD-2A95C20DF87E}" type="presParOf" srcId="{3863016D-A1EE-D141-88B1-29B60BE65AF0}" destId="{DDFA8307-B8E7-064D-8A7A-6D5B68F1EEBD}" srcOrd="1" destOrd="0" presId="urn:microsoft.com/office/officeart/2005/8/layout/orgChart1"/>
    <dgm:cxn modelId="{C0F5A556-6AC5-8249-B484-FDF192FEE697}" type="presParOf" srcId="{4DA3CA4C-4703-D142-8529-21E25494209D}" destId="{90E945CE-FF70-F44B-8ADF-73FF3F55F19D}" srcOrd="1" destOrd="0" presId="urn:microsoft.com/office/officeart/2005/8/layout/orgChart1"/>
    <dgm:cxn modelId="{9A01C334-700F-D742-B017-43C12D1472DB}" type="presParOf" srcId="{4DA3CA4C-4703-D142-8529-21E25494209D}" destId="{CD7A1949-4ABA-E441-A6AD-8234F999607B}" srcOrd="2" destOrd="0" presId="urn:microsoft.com/office/officeart/2005/8/layout/orgChart1"/>
    <dgm:cxn modelId="{1D978170-89AA-A642-9CF6-9B9165762832}" type="presParOf" srcId="{ECF9DA58-429F-C34D-AF16-857D152CBBD8}" destId="{9FA0A4A3-A726-F443-A7DF-7C415898631C}" srcOrd="2" destOrd="0" presId="urn:microsoft.com/office/officeart/2005/8/layout/orgChart1"/>
    <dgm:cxn modelId="{A05FA754-E0D1-8F40-BE90-BF5CAEF91D89}" type="presParOf" srcId="{ECF9DA58-429F-C34D-AF16-857D152CBBD8}" destId="{3A87F6E9-A34D-E743-9160-401090E3E7A8}" srcOrd="3" destOrd="0" presId="urn:microsoft.com/office/officeart/2005/8/layout/orgChart1"/>
    <dgm:cxn modelId="{25669C19-5484-CA42-85F8-4B77E33ED031}" type="presParOf" srcId="{3A87F6E9-A34D-E743-9160-401090E3E7A8}" destId="{25404952-664E-EB46-8785-BA3C3A96E180}" srcOrd="0" destOrd="0" presId="urn:microsoft.com/office/officeart/2005/8/layout/orgChart1"/>
    <dgm:cxn modelId="{6755AA83-0B4C-8840-A15F-D2FE8D0C2194}" type="presParOf" srcId="{25404952-664E-EB46-8785-BA3C3A96E180}" destId="{A50955CD-0FE7-184F-BC0C-B95AD6E9FD71}" srcOrd="0" destOrd="0" presId="urn:microsoft.com/office/officeart/2005/8/layout/orgChart1"/>
    <dgm:cxn modelId="{4406F460-EFC7-F34F-B062-6A7BCF7557DB}" type="presParOf" srcId="{25404952-664E-EB46-8785-BA3C3A96E180}" destId="{AD958930-9309-2F47-B617-1EE2B58FD4BB}" srcOrd="1" destOrd="0" presId="urn:microsoft.com/office/officeart/2005/8/layout/orgChart1"/>
    <dgm:cxn modelId="{2655B128-9CC2-1649-8971-0D2534C375CA}" type="presParOf" srcId="{3A87F6E9-A34D-E743-9160-401090E3E7A8}" destId="{E6876A23-5E55-C14E-B9A7-D456059EF7B8}" srcOrd="1" destOrd="0" presId="urn:microsoft.com/office/officeart/2005/8/layout/orgChart1"/>
    <dgm:cxn modelId="{CF6D488E-52FD-584B-8070-BF1A274449FB}" type="presParOf" srcId="{3A87F6E9-A34D-E743-9160-401090E3E7A8}" destId="{B7A7E551-FFB9-1F48-857A-217B43272D08}" srcOrd="2" destOrd="0" presId="urn:microsoft.com/office/officeart/2005/8/layout/orgChart1"/>
    <dgm:cxn modelId="{4431C094-713E-5247-B956-95C97D55E324}" type="presParOf" srcId="{B7A7E551-FFB9-1F48-857A-217B43272D08}" destId="{859442D9-1B9B-BB4A-9562-C80D4D94E07B}" srcOrd="0" destOrd="0" presId="urn:microsoft.com/office/officeart/2005/8/layout/orgChart1"/>
    <dgm:cxn modelId="{C59F3E4D-7816-F44C-9797-B42FC7F3AD60}" type="presParOf" srcId="{B7A7E551-FFB9-1F48-857A-217B43272D08}" destId="{AE1BF311-3476-0A4F-A5EA-75104B05B919}" srcOrd="1" destOrd="0" presId="urn:microsoft.com/office/officeart/2005/8/layout/orgChart1"/>
    <dgm:cxn modelId="{BEA441A1-00FF-F143-B4A9-6A6FEAFF7AB0}" type="presParOf" srcId="{AE1BF311-3476-0A4F-A5EA-75104B05B919}" destId="{79217443-C1CC-FA4D-B5BC-4FD98C232A3D}" srcOrd="0" destOrd="0" presId="urn:microsoft.com/office/officeart/2005/8/layout/orgChart1"/>
    <dgm:cxn modelId="{C37A5500-D9F3-4B4C-A9BA-12932E599AF7}" type="presParOf" srcId="{79217443-C1CC-FA4D-B5BC-4FD98C232A3D}" destId="{5A7C2F04-584B-1149-B9F0-C290ECDDA4C2}" srcOrd="0" destOrd="0" presId="urn:microsoft.com/office/officeart/2005/8/layout/orgChart1"/>
    <dgm:cxn modelId="{09AC1A29-F830-584E-AF4F-22B0128CE030}" type="presParOf" srcId="{79217443-C1CC-FA4D-B5BC-4FD98C232A3D}" destId="{F3534DFC-BDFF-E443-A19B-D7E183CC1A2D}" srcOrd="1" destOrd="0" presId="urn:microsoft.com/office/officeart/2005/8/layout/orgChart1"/>
    <dgm:cxn modelId="{506FACD4-8A98-2C4C-81AD-EC7691BEF271}" type="presParOf" srcId="{AE1BF311-3476-0A4F-A5EA-75104B05B919}" destId="{79B2A5A1-B494-9D41-A9AA-C45776242F7D}" srcOrd="1" destOrd="0" presId="urn:microsoft.com/office/officeart/2005/8/layout/orgChart1"/>
    <dgm:cxn modelId="{949458A7-910A-B44C-B877-49EDCD7C7845}" type="presParOf" srcId="{AE1BF311-3476-0A4F-A5EA-75104B05B919}" destId="{A8080174-E78C-2242-A33D-EE5894533571}" srcOrd="2" destOrd="0" presId="urn:microsoft.com/office/officeart/2005/8/layout/orgChart1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F47F01ED-EF59-43CC-80AF-DE5158F9E090}" type="datetimeFigureOut">
              <a:rPr lang="en-US"/>
              <a:pPr>
                <a:defRPr/>
              </a:pPr>
              <a:t>9/10/2009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1F5098F0-E80E-45D8-A733-0B705CED41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smtClean="0"/>
              <a:t>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smtClean="0"/>
              <a:t>Acknowledgements - Audience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smtClean="0"/>
              <a:t> Discuss beta version (testing) of SRC.  Details and demonstration of online tool for preparedness, evacuation behavior (public), Emergency response preparation (city officials)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smtClean="0"/>
              <a:t> Gather impressions and feedback to fine tune and launch</a:t>
            </a: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C57EFF-4D0D-4860-B93E-D1699189370D}" type="slidenum">
              <a:rPr lang="en-US" smtClean="0">
                <a:ea typeface="ＭＳ Ｐゴシック"/>
                <a:cs typeface="ＭＳ Ｐゴシック"/>
              </a:rPr>
              <a:pPr/>
              <a:t>1</a:t>
            </a:fld>
            <a:endParaRPr lang="en-US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en-US" smtClean="0"/>
              <a:t> Transmission level -</a:t>
            </a:r>
            <a:r>
              <a:rPr lang="en-US" smtClean="0">
                <a:sym typeface="Wingdings" pitchFamily="2" charset="2"/>
              </a:rPr>
              <a:t> substations, and transmission lines</a:t>
            </a:r>
          </a:p>
          <a:p>
            <a:pPr>
              <a:buFontTx/>
              <a:buChar char="•"/>
            </a:pPr>
            <a:r>
              <a:rPr lang="en-US" smtClean="0">
                <a:sym typeface="Wingdings" pitchFamily="2" charset="2"/>
              </a:rPr>
              <a:t> Distribution level - poles and overhead lines, including debris effects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AFF5C84-9D48-484F-B54E-B7F7EBB83B5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8C4B47E-E570-4230-84EF-AB0E856B2B6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337D405-1C8D-4988-84DD-91E066A921D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5125AD-0849-43EF-AC19-EE2DCB41E6E3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Char char=""/>
            </a:pPr>
            <a:r>
              <a:rPr lang="en-US" smtClean="0"/>
              <a:t> Engineering risk models need to take age of property into account in estimating risk.</a:t>
            </a:r>
          </a:p>
          <a:p>
            <a:pPr>
              <a:buFont typeface="Wingdings" pitchFamily="2" charset="2"/>
              <a:buChar char=""/>
            </a:pPr>
            <a:r>
              <a:rPr lang="en-US" smtClean="0"/>
              <a:t> Information from age-adjusted models and visual inspections can be combined mathematically to yield the best estimates of future risk.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0DE1ABF-DF29-4B03-8ED9-32F59F6571BE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3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2000"/>
              </a:spcBef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Knowledge of evacuation zone status key to behavior.</a:t>
            </a:r>
          </a:p>
          <a:p>
            <a:pPr eaLnBrk="1" hangingPunct="1">
              <a:spcBef>
                <a:spcPts val="2000"/>
              </a:spcBef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Neighbors are very influential in determining behavior. </a:t>
            </a:r>
          </a:p>
          <a:p>
            <a:pPr eaLnBrk="1" hangingPunct="1">
              <a:spcBef>
                <a:spcPts val="2000"/>
              </a:spcBef>
              <a:defRPr/>
            </a:pPr>
            <a:r>
              <a:rPr 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People make decisions on the basis of perceived risks to their person and property due to surge and wind.</a:t>
            </a:r>
          </a:p>
          <a:p>
            <a:pPr>
              <a:defRPr/>
            </a:pPr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</a:rPr>
              <a:t>Formalize financial support</a:t>
            </a:r>
          </a:p>
          <a:p>
            <a:pPr lvl="1"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</a:rPr>
              <a:t>Website development</a:t>
            </a:r>
          </a:p>
          <a:p>
            <a:pPr lvl="1"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</a:rPr>
              <a:t>Graduate students</a:t>
            </a:r>
          </a:p>
          <a:p>
            <a:pPr lvl="1"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</a:rPr>
              <a:t>Faculty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BF6756-A437-4C21-A961-A0B0F2D9F24F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en-US" smtClean="0"/>
              <a:t> Reasons to make this tool available to public</a:t>
            </a:r>
          </a:p>
          <a:p>
            <a:pPr>
              <a:buFontTx/>
              <a:buChar char="•"/>
            </a:pPr>
            <a:r>
              <a:rPr lang="en-US" smtClean="0"/>
              <a:t> Why this tool has been developed</a:t>
            </a:r>
          </a:p>
          <a:p>
            <a:pPr>
              <a:buFontTx/>
              <a:buChar char="•"/>
            </a:pPr>
            <a:r>
              <a:rPr lang="en-US" smtClean="0"/>
              <a:t> Consequence vs. Hazard information</a:t>
            </a:r>
          </a:p>
          <a:p>
            <a:pPr>
              <a:buFontTx/>
              <a:buChar char="•"/>
            </a:pPr>
            <a:r>
              <a:rPr lang="en-US" smtClean="0"/>
              <a:t> Assurance that models are realistic -</a:t>
            </a:r>
            <a:r>
              <a:rPr lang="en-US" smtClean="0">
                <a:sym typeface="Wingdings" pitchFamily="2" charset="2"/>
              </a:rPr>
              <a:t> Wind, flood+surge, power (new)</a:t>
            </a:r>
          </a:p>
          <a:p>
            <a:pPr>
              <a:buFontTx/>
              <a:buChar char="•"/>
            </a:pPr>
            <a:r>
              <a:rPr lang="en-US" smtClean="0"/>
              <a:t> Social validation of models and social perception of risk</a:t>
            </a:r>
          </a:p>
          <a:p>
            <a:pPr>
              <a:buFontTx/>
              <a:buChar char="•"/>
            </a:pPr>
            <a:r>
              <a:rPr lang="en-US" smtClean="0"/>
              <a:t> HCAD test --- Dennis, Sharon</a:t>
            </a:r>
          </a:p>
          <a:p>
            <a:pPr>
              <a:buFontTx/>
              <a:buChar char="•"/>
            </a:pPr>
            <a:r>
              <a:rPr lang="en-US" smtClean="0"/>
              <a:t> Move forward and exploit synergism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58F502-8ED4-4F3F-AE0A-74AF4AA42F6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en-US" smtClean="0"/>
              <a:t> Non-mandatory evacuation area residents: preparations, evacuation behavior</a:t>
            </a:r>
          </a:p>
          <a:p>
            <a:pPr>
              <a:buFontTx/>
              <a:buChar char="•"/>
            </a:pPr>
            <a:r>
              <a:rPr lang="en-US" smtClean="0"/>
              <a:t> Hot spots: Risk areas, risk miss-perception areas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D19BE56-EA32-49E6-8907-04AE364DD75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en-US" smtClean="0"/>
              <a:t> 170,000</a:t>
            </a:r>
          </a:p>
          <a:p>
            <a:pPr>
              <a:buFontTx/>
              <a:buChar char="•"/>
            </a:pPr>
            <a:r>
              <a:rPr lang="en-US" smtClean="0"/>
              <a:t> 25% vs. 17%</a:t>
            </a:r>
          </a:p>
          <a:p>
            <a:pPr>
              <a:buFontTx/>
              <a:buChar char="•"/>
            </a:pPr>
            <a:r>
              <a:rPr lang="en-US" smtClean="0"/>
              <a:t> Rita – 5; Ike – 2</a:t>
            </a:r>
          </a:p>
          <a:p>
            <a:pPr>
              <a:buFontTx/>
              <a:buChar char="•"/>
            </a:pPr>
            <a:r>
              <a:rPr lang="en-US" smtClean="0"/>
              <a:t> TTI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821BE6-0B5D-42D4-842C-65801542719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endParaRPr lang="en-US" smtClean="0"/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eaLnBrk="0" hangingPunct="0">
              <a:defRPr/>
            </a:pPr>
            <a:fld id="{30264551-245E-4DEB-ADB6-2A83CEE29021}" type="slidenum">
              <a:rPr lang="en-US" sz="1200">
                <a:ea typeface="ＭＳ Ｐゴシック" pitchFamily="-112" charset="-128"/>
                <a:cs typeface="+mn-cs"/>
              </a:rPr>
              <a:pPr algn="r" eaLnBrk="0" hangingPunct="0">
                <a:defRPr/>
              </a:pPr>
              <a:t>5</a:t>
            </a:fld>
            <a:endParaRPr lang="en-US" sz="1200">
              <a:ea typeface="ＭＳ Ｐゴシック" pitchFamily="-112" charset="-128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en-US" smtClean="0"/>
              <a:t> Current maps are very useful for mandatory evacuation, but do not say anything about the blank area</a:t>
            </a:r>
          </a:p>
          <a:p>
            <a:pPr>
              <a:buFontTx/>
              <a:buChar char="•"/>
            </a:pPr>
            <a:r>
              <a:rPr lang="en-US" smtClean="0"/>
              <a:t> Hazard-based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38DD7C-4612-4864-80C4-14CA52121EC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en-US" smtClean="0"/>
              <a:t> Unique coupling of rainfall and surge through naturally occurring watersheds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087BBAE-8637-442B-B3FF-F54434613AA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en-US" smtClean="0"/>
              <a:t> Depth-damage curves from USACE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19E699-B647-4205-B0B6-6C363B1317A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•"/>
            </a:pPr>
            <a:r>
              <a:rPr lang="en-US" smtClean="0"/>
              <a:t> Hurrevac wind field ---&gt; Probability of slight damage</a:t>
            </a:r>
          </a:p>
          <a:p>
            <a:pPr>
              <a:buFontTx/>
              <a:buChar char="•"/>
            </a:pPr>
            <a:r>
              <a:rPr lang="en-US" smtClean="0"/>
              <a:t> Wind fields and calibration</a:t>
            </a:r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E3FAAB-330A-4BEC-B1BD-EBA439E7FD3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1460500"/>
            <a:ext cx="9144000" cy="46038"/>
            <a:chOff x="0" y="1613647"/>
            <a:chExt cx="9144000" cy="4529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0" y="1657376"/>
              <a:ext cx="9144000" cy="1562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0" y="1613647"/>
              <a:ext cx="9144000" cy="15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0" y="4953000"/>
            <a:ext cx="9144000" cy="46038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76"/>
              <a:ext cx="9144000" cy="1562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val 9"/>
          <p:cNvSpPr>
            <a:spLocks noChangeAspect="1"/>
          </p:cNvSpPr>
          <p:nvPr/>
        </p:nvSpPr>
        <p:spPr>
          <a:xfrm>
            <a:off x="121024" y="85165"/>
            <a:ext cx="4433047" cy="443304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11" name="Oval 10"/>
          <p:cNvSpPr/>
          <p:nvPr/>
        </p:nvSpPr>
        <p:spPr>
          <a:xfrm>
            <a:off x="179294" y="112058"/>
            <a:ext cx="4201255" cy="4201255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rgbClr val="FFFFFF"/>
              </a:solidFill>
              <a:ea typeface="ＭＳ Ｐゴシック" pitchFamily="-112" charset="-12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64460" y="138952"/>
            <a:ext cx="3988777" cy="4056383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rgbClr val="FFFFFF"/>
              </a:solidFill>
              <a:ea typeface="ＭＳ Ｐゴシック" pitchFamily="-112" charset="-12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64460" y="138953"/>
            <a:ext cx="3897026" cy="3897026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127000" dist="63500" dir="162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-112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14800" y="1572768"/>
            <a:ext cx="4910328" cy="2130552"/>
          </a:xfrm>
        </p:spPr>
        <p:txBody>
          <a:bodyPr rtlCol="0" anchor="b"/>
          <a:lstStyle>
            <a:lvl1pPr algn="r" defTabSz="914400" rtl="0" eaLnBrk="1" latinLnBrk="0" hangingPunct="1"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3711388"/>
            <a:ext cx="4910328" cy="886968"/>
          </a:xfrm>
        </p:spPr>
        <p:txBody>
          <a:bodyPr rtlCol="0"/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2400" b="1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191AE-D9AB-4158-95DA-BFD0C62680E8}" type="datetime1">
              <a:rPr lang="en-US"/>
              <a:pPr>
                <a:defRPr/>
              </a:pPr>
              <a:t>9/10/2009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6A85D-14FA-4B36-9001-991A8521AD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0" y="1179513"/>
            <a:ext cx="9144000" cy="44450"/>
            <a:chOff x="0" y="1613647"/>
            <a:chExt cx="9144000" cy="45291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0" y="1657320"/>
              <a:ext cx="9144000" cy="161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0" y="1613647"/>
              <a:ext cx="9144000" cy="161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0" y="5715000"/>
            <a:ext cx="9144000" cy="46038"/>
            <a:chOff x="0" y="1613647"/>
            <a:chExt cx="9144000" cy="45291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0" y="1657376"/>
              <a:ext cx="9144000" cy="1562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0" y="1613647"/>
              <a:ext cx="9144000" cy="15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Oval 10"/>
          <p:cNvSpPr>
            <a:spLocks noChangeAspect="1"/>
          </p:cNvSpPr>
          <p:nvPr/>
        </p:nvSpPr>
        <p:spPr>
          <a:xfrm>
            <a:off x="4285131" y="1116106"/>
            <a:ext cx="4724400" cy="47244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3581400" cy="1252538"/>
          </a:xfrm>
        </p:spPr>
        <p:txBody>
          <a:bodyPr anchor="b"/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895600"/>
            <a:ext cx="3581400" cy="2438400"/>
          </a:xfrm>
        </p:spPr>
        <p:txBody>
          <a:bodyPr/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3386" y="1148001"/>
            <a:ext cx="4434840" cy="4434987"/>
          </a:xfrm>
          <a:prstGeom prst="ellipse">
            <a:avLst/>
          </a:prstGeom>
          <a:effectLst>
            <a:innerShdw blurRad="63500" dist="50800" dir="18900000">
              <a:prstClr val="black">
                <a:alpha val="30000"/>
              </a:prstClr>
            </a:innerShdw>
          </a:effectLst>
        </p:spPr>
        <p:txBody>
          <a:bodyPr rtlCol="0"/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8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305F7-8903-4ACF-BD7A-5E91533153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1584325"/>
            <a:ext cx="9144000" cy="44450"/>
            <a:chOff x="0" y="1613647"/>
            <a:chExt cx="9144000" cy="4529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0" y="165732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0" y="161364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02885-6D8B-4FE4-9A1B-19130AF536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 rot="5400000">
            <a:off x="4065588" y="3406775"/>
            <a:ext cx="6858000" cy="44450"/>
            <a:chOff x="0" y="1613647"/>
            <a:chExt cx="9144000" cy="4529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-1" y="167026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0" y="162658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6500" y="609600"/>
            <a:ext cx="15875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629400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7556500" y="6356350"/>
            <a:ext cx="11477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317B5-0FAA-49C0-84CE-90DDC78D60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0" y="1584325"/>
            <a:ext cx="9144000" cy="44450"/>
            <a:chOff x="0" y="1613647"/>
            <a:chExt cx="9144000" cy="4529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0" y="165732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0" y="161364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D03D5-1D0E-4D6F-ABA9-8591C58438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0" y="1460500"/>
            <a:ext cx="9144000" cy="46038"/>
            <a:chOff x="0" y="1613647"/>
            <a:chExt cx="9144000" cy="45291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0" y="1657376"/>
              <a:ext cx="9144000" cy="1562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0" y="1613647"/>
              <a:ext cx="9144000" cy="15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0" y="4953000"/>
            <a:ext cx="9144000" cy="46038"/>
            <a:chOff x="0" y="1613647"/>
            <a:chExt cx="9144000" cy="45291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0" y="1657376"/>
              <a:ext cx="9144000" cy="1562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0" y="1613647"/>
              <a:ext cx="9144000" cy="15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Oval 10"/>
          <p:cNvSpPr>
            <a:spLocks noChangeAspect="1"/>
          </p:cNvSpPr>
          <p:nvPr/>
        </p:nvSpPr>
        <p:spPr>
          <a:xfrm>
            <a:off x="134471" y="685800"/>
            <a:ext cx="5268049" cy="526804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/>
          </a:p>
        </p:txBody>
      </p:sp>
      <p:sp>
        <p:nvSpPr>
          <p:cNvPr id="12" name="Oval 11"/>
          <p:cNvSpPr/>
          <p:nvPr/>
        </p:nvSpPr>
        <p:spPr>
          <a:xfrm>
            <a:off x="229676" y="712694"/>
            <a:ext cx="4983480" cy="498348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>
              <a:solidFill>
                <a:srgbClr val="FFFFFF"/>
              </a:solidFill>
              <a:ea typeface="ＭＳ Ｐゴシック" pitchFamily="-112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65376" y="1573306"/>
            <a:ext cx="3653117" cy="2133600"/>
          </a:xfrm>
        </p:spPr>
        <p:txBody>
          <a:bodyPr anchor="b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5376" y="3998259"/>
            <a:ext cx="3653117" cy="883024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241232" y="716992"/>
            <a:ext cx="4906459" cy="4852935"/>
          </a:xfrm>
          <a:prstGeom prst="ellipse">
            <a:avLst/>
          </a:prstGeom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txBody>
          <a:bodyPr rtlCol="0"/>
          <a:lstStyle>
            <a:lvl1pPr algn="r">
              <a:buNone/>
              <a:defRPr sz="1800"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39E2E-265D-4D18-9B76-93C62523030D}" type="datetime1">
              <a:rPr lang="en-US"/>
              <a:pPr>
                <a:defRPr/>
              </a:pPr>
              <a:t>9/10/2009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1447800"/>
            <a:ext cx="9144000" cy="46038"/>
            <a:chOff x="0" y="1613647"/>
            <a:chExt cx="9144000" cy="4529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0" y="1657376"/>
              <a:ext cx="9144000" cy="1562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0" y="1613647"/>
              <a:ext cx="9144000" cy="156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0" y="4940300"/>
            <a:ext cx="9144000" cy="44450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2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8013" cy="1362075"/>
          </a:xfrm>
        </p:spPr>
        <p:txBody>
          <a:bodyPr anchor="b"/>
          <a:lstStyle>
            <a:lvl1pPr algn="ctr">
              <a:defRPr sz="48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29013"/>
            <a:ext cx="8228013" cy="13477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55563-C67C-4DAB-9BAF-2946FAB7C41D}" type="datetime1">
              <a:rPr lang="en-US"/>
              <a:pPr>
                <a:defRPr/>
              </a:pPr>
              <a:t>9/10/2009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35478-9846-4EDD-8026-6083646BFC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0" y="1584325"/>
            <a:ext cx="9144000" cy="44450"/>
            <a:chOff x="0" y="1613647"/>
            <a:chExt cx="9144000" cy="45291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0" y="165732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0" y="161364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1"/>
            <a:ext cx="3931920" cy="398032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057401"/>
            <a:ext cx="3931920" cy="398032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93B51-7845-4AB7-A055-7009300DB1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0" y="1584325"/>
            <a:ext cx="9144000" cy="44450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2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34670"/>
            <a:ext cx="3931920" cy="744071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600"/>
            <a:ext cx="3931920" cy="352312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734670"/>
            <a:ext cx="3931920" cy="744071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514600"/>
            <a:ext cx="3931920" cy="352312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9192F-E687-466B-875B-45795457DE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1584325"/>
            <a:ext cx="9144000" cy="44450"/>
            <a:chOff x="0" y="1613647"/>
            <a:chExt cx="9144000" cy="45291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0" y="1657321"/>
              <a:ext cx="9144000" cy="1617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0" y="1613647"/>
              <a:ext cx="9144000" cy="161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FB7E5-ABAE-4AA5-8577-FA16B2EACD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B9AC7-C54E-48BC-BD9D-AC3447E01B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58906"/>
            <a:ext cx="3602039" cy="1162050"/>
          </a:xfrm>
        </p:spPr>
        <p:txBody>
          <a:bodyPr anchor="b"/>
          <a:lstStyle>
            <a:lvl1pPr algn="ctr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3388" y="273051"/>
            <a:ext cx="4206240" cy="57785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1905001"/>
            <a:ext cx="3602039" cy="3733800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ACFD3-3796-431D-BE1E-2E9FEA43C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229600" cy="39624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0663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FFFFFF"/>
                </a:solidFill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200">
                <a:solidFill>
                  <a:srgbClr val="FFFFFF"/>
                </a:solidFill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61993C1F-98CC-4518-AA7F-E4AD6B119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68" r:id="rId8"/>
    <p:sldLayoutId id="2147483867" r:id="rId9"/>
    <p:sldLayoutId id="2147483876" r:id="rId10"/>
    <p:sldLayoutId id="2147483877" r:id="rId11"/>
    <p:sldLayoutId id="214748387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j-lt"/>
          <a:ea typeface="ＭＳ Ｐゴシック" pitchFamily="-112" charset="-128"/>
          <a:cs typeface="ＭＳ Ｐゴシック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rbel" pitchFamily="-112" charset="0"/>
          <a:ea typeface="ＭＳ Ｐゴシック" pitchFamily="-112" charset="-128"/>
          <a:cs typeface="ＭＳ Ｐゴシック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rbel" pitchFamily="-112" charset="0"/>
          <a:ea typeface="ＭＳ Ｐゴシック" pitchFamily="-112" charset="-128"/>
          <a:cs typeface="ＭＳ Ｐゴシック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rbel" pitchFamily="-112" charset="0"/>
          <a:ea typeface="ＭＳ Ｐゴシック" pitchFamily="-112" charset="-128"/>
          <a:cs typeface="ＭＳ Ｐゴシック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rbel" pitchFamily="-112" charset="0"/>
          <a:ea typeface="ＭＳ Ｐゴシック" pitchFamily="-112" charset="-128"/>
          <a:cs typeface="ＭＳ Ｐゴシック"/>
        </a:defRPr>
      </a:lvl5pPr>
      <a:lvl6pPr marL="4572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rbel" pitchFamily="-112" charset="0"/>
          <a:ea typeface="ＭＳ Ｐゴシック" pitchFamily="-11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rbel" pitchFamily="-112" charset="0"/>
          <a:ea typeface="ＭＳ Ｐゴシック" pitchFamily="-11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rbel" pitchFamily="-112" charset="0"/>
          <a:ea typeface="ＭＳ Ｐゴシック" pitchFamily="-11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800" b="1">
          <a:solidFill>
            <a:schemeClr val="tx1"/>
          </a:solidFill>
          <a:latin typeface="Corbel" pitchFamily="-112" charset="0"/>
          <a:ea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" pitchFamily="2" charset="2"/>
        <a:buChar char=""/>
        <a:defRPr sz="24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ＭＳ Ｐゴシック" pitchFamily="-112" charset="-128"/>
          <a:cs typeface="ＭＳ Ｐゴシック"/>
        </a:defRPr>
      </a:lvl1pPr>
      <a:lvl2pPr marL="685800" indent="-3365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"/>
        <a:defRPr sz="22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ＭＳ Ｐゴシック" pitchFamily="-112" charset="-128"/>
          <a:cs typeface="ＭＳ Ｐゴシック"/>
        </a:defRPr>
      </a:lvl2pPr>
      <a:lvl3pPr marL="1035050" indent="-3492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" pitchFamily="2" charset="2"/>
        <a:buChar char=""/>
        <a:defRPr sz="2000"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ＭＳ Ｐゴシック" pitchFamily="-112" charset="-128"/>
          <a:cs typeface="ＭＳ Ｐゴシック"/>
        </a:defRPr>
      </a:lvl3pPr>
      <a:lvl4pPr marL="1371600" indent="-3365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"/>
        <a:defRPr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ＭＳ Ｐゴシック" pitchFamily="-112" charset="-128"/>
          <a:cs typeface="ＭＳ Ｐゴシック"/>
        </a:defRPr>
      </a:lvl4pPr>
      <a:lvl5pPr marL="1720850" indent="-3492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" pitchFamily="2" charset="2"/>
        <a:buChar char=""/>
        <a:defRPr b="1" kern="1200">
          <a:solidFill>
            <a:schemeClr val="tx1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ＭＳ Ｐゴシック" pitchFamily="-112" charset="-128"/>
          <a:cs typeface="ＭＳ Ｐゴシック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katrina.flood-alert.org/riskcalc/09-07-16/RiskMap.html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Grp="1" noChangeArrowheads="1"/>
          </p:cNvSpPr>
          <p:nvPr>
            <p:ph type="ctrTitle"/>
          </p:nvPr>
        </p:nvSpPr>
        <p:spPr>
          <a:xfrm>
            <a:off x="457200" y="1676400"/>
            <a:ext cx="3657600" cy="2514600"/>
          </a:xfrm>
        </p:spPr>
        <p:txBody>
          <a:bodyPr>
            <a:noAutofit/>
          </a:bodyPr>
          <a:lstStyle/>
          <a:p>
            <a:pPr algn="ctr"/>
            <a:r>
              <a:rPr 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  <a:cs typeface="ＭＳ Ｐゴシック"/>
              </a:rPr>
              <a:t>Evacuation decision making during hurricanes Rita and Ike: </a:t>
            </a:r>
            <a:br>
              <a:rPr 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  <a:cs typeface="ＭＳ Ｐゴシック"/>
              </a:rPr>
            </a:br>
            <a:r>
              <a:rPr 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  <a:cs typeface="ＭＳ Ｐゴシック"/>
              </a:rPr>
              <a:t> The Rice Storm Risk Calculator</a:t>
            </a:r>
            <a:r>
              <a:rPr lang="en-US" sz="4100" smtClean="0">
                <a:solidFill>
                  <a:srgbClr val="FFFFFF"/>
                </a:solidFill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  <a:cs typeface="ＭＳ Ｐゴシック"/>
              </a:rPr>
              <a:t/>
            </a:r>
            <a:br>
              <a:rPr lang="en-US" sz="4100" smtClean="0">
                <a:solidFill>
                  <a:srgbClr val="FFFFFF"/>
                </a:solidFill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  <a:cs typeface="ＭＳ Ｐゴシック"/>
              </a:rPr>
            </a:br>
            <a:endParaRPr lang="en-US" sz="4100" smtClean="0">
              <a:solidFill>
                <a:srgbClr val="FFFFFF"/>
              </a:solidFill>
              <a:effectLst>
                <a:outerShdw blurRad="38100" dist="38100" dir="2700000" algn="tl">
                  <a:srgbClr val="0064E2"/>
                </a:outerShdw>
              </a:effectLst>
              <a:ea typeface="ＭＳ Ｐゴシック"/>
              <a:cs typeface="ＭＳ Ｐゴシック"/>
            </a:endParaRPr>
          </a:p>
        </p:txBody>
      </p:sp>
      <p:sp>
        <p:nvSpPr>
          <p:cNvPr id="15362" name="Subtitle 2"/>
          <p:cNvSpPr>
            <a:spLocks/>
          </p:cNvSpPr>
          <p:nvPr/>
        </p:nvSpPr>
        <p:spPr bwMode="auto">
          <a:xfrm>
            <a:off x="4648200" y="2057400"/>
            <a:ext cx="2667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endParaRPr lang="en-US" sz="2000">
              <a:solidFill>
                <a:srgbClr val="FFFFFF"/>
              </a:solidFill>
              <a:latin typeface="Corbe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000">
                <a:solidFill>
                  <a:srgbClr val="FFFFFF"/>
                </a:solidFill>
                <a:latin typeface="Corbel" pitchFamily="34" charset="0"/>
              </a:rPr>
              <a:t>Leonardo Dueñas-Osorio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000">
                <a:solidFill>
                  <a:srgbClr val="FFFFFF"/>
                </a:solidFill>
                <a:latin typeface="Corbel" pitchFamily="34" charset="0"/>
              </a:rPr>
              <a:t>Robert M. Stein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000">
                <a:solidFill>
                  <a:srgbClr val="FFFFFF"/>
                </a:solidFill>
                <a:latin typeface="Corbel" pitchFamily="34" charset="0"/>
              </a:rPr>
              <a:t>Devika Subramanian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endParaRPr lang="en-US" sz="2000">
              <a:solidFill>
                <a:srgbClr val="FFFFFF"/>
              </a:solidFill>
              <a:latin typeface="Corbe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endParaRPr lang="en-US" sz="2000">
              <a:solidFill>
                <a:srgbClr val="FFFFFF"/>
              </a:solidFill>
              <a:latin typeface="Corbe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endParaRPr lang="en-US" sz="2000">
              <a:solidFill>
                <a:srgbClr val="FFFFFF"/>
              </a:solidFill>
              <a:latin typeface="Corbe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endParaRPr lang="en-US" sz="2000">
              <a:solidFill>
                <a:srgbClr val="FFFFFF"/>
              </a:solidFill>
              <a:latin typeface="Corbel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endParaRPr lang="en-US" sz="2000">
              <a:solidFill>
                <a:srgbClr val="FFFFFF"/>
              </a:solidFill>
              <a:latin typeface="Corbel" pitchFamily="34" charset="0"/>
            </a:endParaRPr>
          </a:p>
          <a:p>
            <a:pPr algn="r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endParaRPr lang="en-US" sz="2000">
              <a:solidFill>
                <a:srgbClr val="FFFFFF"/>
              </a:solidFill>
              <a:latin typeface="Corbel" pitchFamily="34" charset="0"/>
            </a:endParaRP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6934200" y="2362200"/>
            <a:ext cx="25146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000">
                <a:solidFill>
                  <a:srgbClr val="FFFFFF"/>
                </a:solidFill>
                <a:latin typeface="Corbel" pitchFamily="34" charset="0"/>
              </a:rPr>
              <a:t>Brian Bue</a:t>
            </a:r>
          </a:p>
          <a:p>
            <a:pPr eaLnBrk="0" hangingPunct="0"/>
            <a:r>
              <a:rPr lang="en-US" sz="2000">
                <a:solidFill>
                  <a:srgbClr val="FFFFFF"/>
                </a:solidFill>
                <a:latin typeface="Corbel" pitchFamily="34" charset="0"/>
              </a:rPr>
              <a:t>Ian Feldman</a:t>
            </a:r>
          </a:p>
          <a:p>
            <a:pPr eaLnBrk="0" hangingPunct="0"/>
            <a:r>
              <a:rPr lang="en-US" sz="2000">
                <a:solidFill>
                  <a:srgbClr val="FFFFFF"/>
                </a:solidFill>
                <a:latin typeface="Corbel" pitchFamily="34" charset="0"/>
              </a:rPr>
              <a:t>William McGuiness</a:t>
            </a:r>
          </a:p>
          <a:p>
            <a:pPr eaLnBrk="0" hangingPunct="0"/>
            <a:r>
              <a:rPr lang="en-US" sz="2000">
                <a:solidFill>
                  <a:srgbClr val="FFFFFF"/>
                </a:solidFill>
                <a:latin typeface="Corbel" pitchFamily="34" charset="0"/>
              </a:rPr>
              <a:t>April Spiller</a:t>
            </a:r>
          </a:p>
          <a:p>
            <a:pPr eaLnBrk="0" hangingPunct="0"/>
            <a:r>
              <a:rPr lang="en-US" sz="2000">
                <a:solidFill>
                  <a:srgbClr val="FFFFFF"/>
                </a:solidFill>
                <a:latin typeface="Corbel" pitchFamily="34" charset="0"/>
              </a:rPr>
              <a:t>Grant Warnecke</a:t>
            </a:r>
          </a:p>
          <a:p>
            <a:pPr eaLnBrk="0" hangingPunct="0"/>
            <a:r>
              <a:rPr lang="en-US" sz="2000">
                <a:solidFill>
                  <a:srgbClr val="FFFFFF"/>
                </a:solidFill>
                <a:latin typeface="Corbel" pitchFamily="34" charset="0"/>
              </a:rPr>
              <a:t>James Winkler</a:t>
            </a:r>
          </a:p>
          <a:p>
            <a:pPr eaLnBrk="0" hangingPunct="0"/>
            <a:r>
              <a:rPr lang="en-US" sz="2000">
                <a:solidFill>
                  <a:srgbClr val="FFFFFF"/>
                </a:solidFill>
                <a:latin typeface="Corbel" pitchFamily="34" charset="0"/>
              </a:rPr>
              <a:t>Lindsay Zweiner</a:t>
            </a:r>
          </a:p>
          <a:p>
            <a:pPr eaLnBrk="0" hangingPunct="0">
              <a:spcBef>
                <a:spcPct val="50000"/>
              </a:spcBef>
            </a:pPr>
            <a:endParaRPr lang="en-US" sz="2000">
              <a:solidFill>
                <a:srgbClr val="FFFFFF"/>
              </a:solidFill>
              <a:latin typeface="Corbel" pitchFamily="34" charset="0"/>
            </a:endParaRPr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1981200" y="5334000"/>
            <a:ext cx="7010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>
                <a:solidFill>
                  <a:srgbClr val="FFFFFF"/>
                </a:solidFill>
                <a:latin typeface="Corbel" pitchFamily="34" charset="0"/>
              </a:rPr>
              <a:t>Prepared for SSPEED Center Conference on Hurricane Ike: Revisited</a:t>
            </a:r>
          </a:p>
          <a:p>
            <a:pPr eaLnBrk="0" hangingPunct="0"/>
            <a:r>
              <a:rPr lang="en-US">
                <a:solidFill>
                  <a:srgbClr val="FFFFFF"/>
                </a:solidFill>
                <a:latin typeface="Corbel" pitchFamily="34" charset="0"/>
              </a:rPr>
              <a:t>September 14, 2009</a:t>
            </a:r>
          </a:p>
          <a:p>
            <a:pPr eaLnBrk="0" hangingPunct="0"/>
            <a:r>
              <a:rPr lang="en-US">
                <a:solidFill>
                  <a:srgbClr val="FFFFFF"/>
                </a:solidFill>
                <a:latin typeface="Corbel" pitchFamily="34" charset="0"/>
              </a:rPr>
              <a:t>Rice University</a:t>
            </a:r>
          </a:p>
        </p:txBody>
      </p:sp>
      <p:sp>
        <p:nvSpPr>
          <p:cNvPr id="15365" name="Text Placeholder 8"/>
          <p:cNvSpPr>
            <a:spLocks/>
          </p:cNvSpPr>
          <p:nvPr/>
        </p:nvSpPr>
        <p:spPr bwMode="auto">
          <a:xfrm>
            <a:off x="4648200" y="3657600"/>
            <a:ext cx="22098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79999"/>
            </a:schemeClr>
          </a:solidFill>
          <a:ln w="9525">
            <a:solidFill>
              <a:schemeClr val="accent2">
                <a:alpha val="79999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b="1">
                <a:solidFill>
                  <a:srgbClr val="FFFFFF"/>
                </a:solidFill>
                <a:latin typeface="Corbel" pitchFamily="34" charset="0"/>
              </a:rPr>
              <a:t>Baylor College of Medicine Faculty</a:t>
            </a:r>
          </a:p>
        </p:txBody>
      </p:sp>
      <p:sp>
        <p:nvSpPr>
          <p:cNvPr id="15366" name="Rectangle 13"/>
          <p:cNvSpPr>
            <a:spLocks noChangeArrowheads="1"/>
          </p:cNvSpPr>
          <p:nvPr/>
        </p:nvSpPr>
        <p:spPr bwMode="auto">
          <a:xfrm>
            <a:off x="4648200" y="4419600"/>
            <a:ext cx="31242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sz="2000">
                <a:solidFill>
                  <a:srgbClr val="FFFFFF"/>
                </a:solidFill>
                <a:latin typeface="Corbel" pitchFamily="34" charset="0"/>
              </a:rPr>
              <a:t>Jerry Fowler</a:t>
            </a:r>
          </a:p>
        </p:txBody>
      </p:sp>
      <p:pic>
        <p:nvPicPr>
          <p:cNvPr id="15367" name="Picture 16" descr="rice_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5105400"/>
            <a:ext cx="1371600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 Placeholder 8"/>
          <p:cNvSpPr>
            <a:spLocks/>
          </p:cNvSpPr>
          <p:nvPr/>
        </p:nvSpPr>
        <p:spPr bwMode="auto">
          <a:xfrm>
            <a:off x="4572000" y="1676400"/>
            <a:ext cx="22098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79999"/>
            </a:schemeClr>
          </a:solidFill>
          <a:ln w="9525">
            <a:solidFill>
              <a:schemeClr val="accent2">
                <a:alpha val="79999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>
                <a:latin typeface="Corbel" pitchFamily="34" charset="0"/>
              </a:rPr>
              <a:t>Rice Faculty</a:t>
            </a:r>
          </a:p>
        </p:txBody>
      </p:sp>
      <p:sp>
        <p:nvSpPr>
          <p:cNvPr id="15369" name="Text Placeholder 8"/>
          <p:cNvSpPr>
            <a:spLocks/>
          </p:cNvSpPr>
          <p:nvPr/>
        </p:nvSpPr>
        <p:spPr bwMode="auto">
          <a:xfrm>
            <a:off x="6934200" y="1676400"/>
            <a:ext cx="20574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79999"/>
            </a:schemeClr>
          </a:solidFill>
          <a:ln w="9525">
            <a:solidFill>
              <a:schemeClr val="accent2">
                <a:alpha val="79999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>
                <a:solidFill>
                  <a:srgbClr val="FFFFFF"/>
                </a:solidFill>
                <a:latin typeface="Corbel" pitchFamily="34" charset="0"/>
              </a:rPr>
              <a:t>Rice Research Assistants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Risk Map for Wind</a:t>
            </a:r>
          </a:p>
        </p:txBody>
      </p:sp>
      <p:pic>
        <p:nvPicPr>
          <p:cNvPr id="33794" name="Picture 4" descr="mkrt200ds1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900238"/>
            <a:ext cx="6781800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6200" y="1752600"/>
            <a:ext cx="2097088" cy="5105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r>
              <a:rPr lang="en-US" sz="2400" b="1" dirty="0"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ＭＳ Ｐゴシック" pitchFamily="-112" charset="-128"/>
              </a:rPr>
              <a:t>Category 4 scenario</a:t>
            </a:r>
          </a:p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endParaRPr lang="en-US" sz="2400" b="1" dirty="0"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latin typeface="+mn-lt"/>
              <a:ea typeface="ＭＳ Ｐゴシック" pitchFamily="-112" charset="-12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400" y="3733800"/>
            <a:ext cx="228600" cy="228600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33400" y="4038600"/>
            <a:ext cx="228600" cy="228600"/>
          </a:xfrm>
          <a:prstGeom prst="rect">
            <a:avLst/>
          </a:prstGeom>
          <a:solidFill>
            <a:srgbClr val="CC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33400" y="4343400"/>
            <a:ext cx="228600" cy="2286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33400" y="4648200"/>
            <a:ext cx="228600" cy="228600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3400" y="4953000"/>
            <a:ext cx="228600" cy="2286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6035" name="TextBox 10"/>
          <p:cNvSpPr txBox="1">
            <a:spLocks noChangeArrowheads="1"/>
          </p:cNvSpPr>
          <p:nvPr/>
        </p:nvSpPr>
        <p:spPr bwMode="auto">
          <a:xfrm>
            <a:off x="838200" y="3657600"/>
            <a:ext cx="1225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j-lt"/>
              </a:rPr>
              <a:t>0% to 20%</a:t>
            </a:r>
          </a:p>
        </p:txBody>
      </p:sp>
      <p:sp>
        <p:nvSpPr>
          <p:cNvPr id="33812" name="Rectangle 11"/>
          <p:cNvSpPr>
            <a:spLocks noChangeArrowheads="1"/>
          </p:cNvSpPr>
          <p:nvPr/>
        </p:nvSpPr>
        <p:spPr bwMode="auto">
          <a:xfrm>
            <a:off x="3921125" y="3244850"/>
            <a:ext cx="1301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0% to 20%</a:t>
            </a:r>
          </a:p>
        </p:txBody>
      </p:sp>
      <p:sp>
        <p:nvSpPr>
          <p:cNvPr id="86037" name="TextBox 12"/>
          <p:cNvSpPr txBox="1">
            <a:spLocks noChangeArrowheads="1"/>
          </p:cNvSpPr>
          <p:nvPr/>
        </p:nvSpPr>
        <p:spPr bwMode="auto">
          <a:xfrm>
            <a:off x="838200" y="3962400"/>
            <a:ext cx="1350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20% to 40%</a:t>
            </a:r>
          </a:p>
        </p:txBody>
      </p:sp>
      <p:sp>
        <p:nvSpPr>
          <p:cNvPr id="86038" name="TextBox 13"/>
          <p:cNvSpPr txBox="1">
            <a:spLocks noChangeArrowheads="1"/>
          </p:cNvSpPr>
          <p:nvPr/>
        </p:nvSpPr>
        <p:spPr bwMode="auto">
          <a:xfrm>
            <a:off x="838200" y="4267200"/>
            <a:ext cx="1365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40% to 60%</a:t>
            </a:r>
          </a:p>
        </p:txBody>
      </p:sp>
      <p:sp>
        <p:nvSpPr>
          <p:cNvPr id="86039" name="TextBox 14"/>
          <p:cNvSpPr txBox="1">
            <a:spLocks noChangeArrowheads="1"/>
          </p:cNvSpPr>
          <p:nvPr/>
        </p:nvSpPr>
        <p:spPr bwMode="auto">
          <a:xfrm>
            <a:off x="838200" y="4572000"/>
            <a:ext cx="1377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60% to 80%</a:t>
            </a:r>
          </a:p>
        </p:txBody>
      </p:sp>
      <p:sp>
        <p:nvSpPr>
          <p:cNvPr id="86040" name="TextBox 15"/>
          <p:cNvSpPr txBox="1">
            <a:spLocks noChangeArrowheads="1"/>
          </p:cNvSpPr>
          <p:nvPr/>
        </p:nvSpPr>
        <p:spPr bwMode="auto">
          <a:xfrm>
            <a:off x="838200" y="4953000"/>
            <a:ext cx="1479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80% to 100%</a:t>
            </a:r>
          </a:p>
        </p:txBody>
      </p:sp>
      <p:sp>
        <p:nvSpPr>
          <p:cNvPr id="86041" name="TextBox 16"/>
          <p:cNvSpPr txBox="1">
            <a:spLocks noChangeArrowheads="1"/>
          </p:cNvSpPr>
          <p:nvPr/>
        </p:nvSpPr>
        <p:spPr bwMode="auto">
          <a:xfrm>
            <a:off x="152400" y="3048000"/>
            <a:ext cx="1966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j-lt"/>
              </a:rPr>
              <a:t>Wind damage risk</a:t>
            </a:r>
          </a:p>
          <a:p>
            <a:pPr>
              <a:defRPr/>
            </a:pPr>
            <a:r>
              <a:rPr lang="en-US" b="1" dirty="0">
                <a:latin typeface="+mj-lt"/>
              </a:rPr>
              <a:t>(minor damage)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Power grid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1828800"/>
            <a:ext cx="2514600" cy="1295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r>
              <a:rPr lang="en-US" sz="2400" b="1" dirty="0"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ＭＳ Ｐゴシック" pitchFamily="-112" charset="-128"/>
              </a:rPr>
              <a:t>Transmission and distribution</a:t>
            </a:r>
          </a:p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endParaRPr lang="en-US" sz="2400" b="1" dirty="0"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latin typeface="+mn-lt"/>
              <a:ea typeface="ＭＳ Ｐゴシック" pitchFamily="-112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24219" t="35417" r="22656" b="14583"/>
          <a:stretch>
            <a:fillRect/>
          </a:stretch>
        </p:blipFill>
        <p:spPr bwMode="auto">
          <a:xfrm>
            <a:off x="2438400" y="1905000"/>
            <a:ext cx="6584950" cy="4648200"/>
          </a:xfrm>
          <a:prstGeom prst="rect">
            <a:avLst/>
          </a:prstGeom>
          <a:noFill/>
          <a:ln w="9525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Risk Map for Power Failure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1828800"/>
            <a:ext cx="2935288" cy="1295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r>
              <a:rPr lang="en-US" sz="2400" b="1" dirty="0"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ＭＳ Ｐゴシック" pitchFamily="-112" charset="-128"/>
              </a:rPr>
              <a:t>Hurricane Ike</a:t>
            </a:r>
          </a:p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endParaRPr lang="en-US" sz="2400" b="1" dirty="0"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latin typeface="+mn-lt"/>
              <a:ea typeface="ＭＳ Ｐゴシック" pitchFamily="-112" charset="-128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l="14063" t="21875" r="13281" b="8333"/>
          <a:stretch>
            <a:fillRect/>
          </a:stretch>
        </p:blipFill>
        <p:spPr bwMode="auto">
          <a:xfrm>
            <a:off x="2339975" y="1914525"/>
            <a:ext cx="6651625" cy="4791075"/>
          </a:xfrm>
          <a:prstGeom prst="rect">
            <a:avLst/>
          </a:prstGeom>
          <a:noFill/>
          <a:ln w="9525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Risk Map for Power Failure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41313" y="1752600"/>
            <a:ext cx="2097087" cy="5105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r>
              <a:rPr lang="en-US" sz="2400" b="1" dirty="0"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ＭＳ Ｐゴシック" pitchFamily="-112" charset="-128"/>
              </a:rPr>
              <a:t>Category 4 scenario</a:t>
            </a:r>
          </a:p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endParaRPr lang="en-US" sz="2400" b="1" dirty="0"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latin typeface="+mn-lt"/>
              <a:ea typeface="ＭＳ Ｐゴシック" pitchFamily="-112" charset="-12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 l="14063" t="21875" r="13281" b="7292"/>
          <a:stretch>
            <a:fillRect/>
          </a:stretch>
        </p:blipFill>
        <p:spPr bwMode="auto">
          <a:xfrm>
            <a:off x="2362200" y="1858963"/>
            <a:ext cx="6629400" cy="4846637"/>
          </a:xfrm>
          <a:prstGeom prst="rect">
            <a:avLst/>
          </a:prstGeom>
          <a:noFill/>
          <a:ln w="9525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25000" t="21875" r="32813" b="21875"/>
          <a:stretch>
            <a:fillRect/>
          </a:stretch>
        </p:blipFill>
        <p:spPr bwMode="auto">
          <a:xfrm>
            <a:off x="2667000" y="1828800"/>
            <a:ext cx="4953000" cy="4953000"/>
          </a:xfrm>
          <a:prstGeom prst="rect">
            <a:avLst/>
          </a:prstGeom>
          <a:noFill/>
          <a:ln w="9525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839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Grid Topology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41313" y="1752600"/>
            <a:ext cx="2097087" cy="5105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r>
              <a:rPr lang="en-US" sz="2400" b="1" dirty="0"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ＭＳ Ｐゴシック" pitchFamily="-112" charset="-128"/>
              </a:rPr>
              <a:t>Bexar County</a:t>
            </a:r>
          </a:p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endParaRPr lang="en-US" sz="2400" b="1" dirty="0"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latin typeface="+mn-lt"/>
              <a:ea typeface="ＭＳ Ｐゴシック" pitchFamily="-11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Why Should Engineering Models of Risk be Believed?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81200"/>
            <a:ext cx="86868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Physical validation of engineering risk prediction measures: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CenterPoint’s outage counts from 2.5 million residents.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Harris County Housing Authority inventory of structural damage from Hurricane Ike (~700,000 housing inspections).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sz="2400" smtClean="0">
              <a:effectLst>
                <a:outerShdw blurRad="38100" dist="38100" dir="2700000" algn="tl">
                  <a:srgbClr val="0064E2"/>
                </a:outerShdw>
              </a:effectLst>
              <a:ea typeface="ＭＳ Ｐゴシック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Social validation of engineering measures with survey of 1,500 Harris County residents about damage to their residences from Hurricane Ike.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smtClean="0">
              <a:effectLst>
                <a:outerShdw blurRad="38100" dist="38100" dir="2700000" algn="tl">
                  <a:srgbClr val="0064E2"/>
                </a:outerShdw>
              </a:effectLst>
              <a:ea typeface="ＭＳ Ｐゴシック"/>
            </a:endParaRP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mtClean="0">
              <a:effectLst>
                <a:outerShdw blurRad="38100" dist="38100" dir="2700000" algn="tl">
                  <a:srgbClr val="0064E2"/>
                </a:outerShdw>
              </a:effectLst>
              <a:ea typeface="ＭＳ Ｐゴシック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mtClean="0">
              <a:effectLst>
                <a:outerShdw blurRad="38100" dist="38100" dir="2700000" algn="tl">
                  <a:srgbClr val="0064E2"/>
                </a:outerShdw>
              </a:effectLst>
              <a:ea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AutoShap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914400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Physical Validation of Risk Measures</a:t>
            </a:r>
            <a:br>
              <a:rPr lang="en-US" sz="360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</a:br>
            <a:r>
              <a:rPr lang="en-US" sz="360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	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981200"/>
            <a:ext cx="21336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-112" charset="2"/>
              <a:buChar char="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64E2"/>
                  </a:outerShdw>
                </a:effectLst>
                <a:latin typeface="+mn-lt"/>
                <a:ea typeface="ＭＳ Ｐゴシック" pitchFamily="-112" charset="-128"/>
                <a:cs typeface="+mn-cs"/>
              </a:rPr>
              <a:t>Power outage error distribution for Ike</a:t>
            </a:r>
          </a:p>
          <a:p>
            <a:pPr marL="342900" indent="-342900">
              <a:lnSpc>
                <a:spcPct val="90000"/>
              </a:lnSpc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-112" charset="2"/>
              <a:buChar char=""/>
              <a:defRPr/>
            </a:pPr>
            <a:endParaRPr lang="en-US" sz="2400" b="1" dirty="0">
              <a:effectLst>
                <a:outerShdw blurRad="38100" dist="38100" dir="2700000" algn="tl">
                  <a:srgbClr val="0064E2"/>
                </a:outerShdw>
              </a:effectLst>
              <a:latin typeface="+mn-lt"/>
              <a:ea typeface="ＭＳ Ｐゴシック" pitchFamily="-112" charset="-128"/>
              <a:cs typeface="+mn-cs"/>
            </a:endParaRPr>
          </a:p>
          <a:p>
            <a:pPr marL="342900" indent="-342900">
              <a:lnSpc>
                <a:spcPct val="90000"/>
              </a:lnSpc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-112" charset="2"/>
              <a:buNone/>
              <a:defRPr/>
            </a:pPr>
            <a:endParaRPr lang="en-US" sz="2400" b="1" dirty="0">
              <a:effectLst>
                <a:outerShdw blurRad="38100" dist="38100" dir="2700000" algn="tl">
                  <a:srgbClr val="0064E2"/>
                </a:outerShdw>
              </a:effectLst>
              <a:latin typeface="+mn-lt"/>
              <a:ea typeface="ＭＳ Ｐゴシック" pitchFamily="-112" charset="-128"/>
              <a:cs typeface="+mn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21094" t="29167" r="23438" b="20833"/>
          <a:stretch>
            <a:fillRect/>
          </a:stretch>
        </p:blipFill>
        <p:spPr bwMode="auto">
          <a:xfrm>
            <a:off x="2362200" y="2057400"/>
            <a:ext cx="6705600" cy="4533900"/>
          </a:xfrm>
          <a:prstGeom prst="rect">
            <a:avLst/>
          </a:prstGeom>
          <a:noFill/>
          <a:ln w="9525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AutoShap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914400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Physical Validation of Risk Measures</a:t>
            </a:r>
            <a:br>
              <a:rPr lang="en-US" sz="360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</a:br>
            <a:r>
              <a:rPr lang="en-US" sz="360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	</a:t>
            </a:r>
          </a:p>
        </p:txBody>
      </p:sp>
      <p:pic>
        <p:nvPicPr>
          <p:cNvPr id="45058" name="Picture 3" descr="ddlroofragland.tif"/>
          <p:cNvPicPr>
            <a:picLocks noChangeAspect="1"/>
          </p:cNvPicPr>
          <p:nvPr/>
        </p:nvPicPr>
        <p:blipFill>
          <a:blip r:embed="rId2"/>
          <a:srcRect l="5618"/>
          <a:stretch>
            <a:fillRect/>
          </a:stretch>
        </p:blipFill>
        <p:spPr bwMode="auto">
          <a:xfrm>
            <a:off x="2667000" y="1900238"/>
            <a:ext cx="6400800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981200"/>
            <a:ext cx="23622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House damage distribution for Ike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mtClean="0">
              <a:effectLst>
                <a:outerShdw blurRad="38100" dist="38100" dir="2700000" algn="tl">
                  <a:srgbClr val="0064E2"/>
                </a:outerShdw>
              </a:effectLst>
              <a:ea typeface="ＭＳ Ｐゴシック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4038600"/>
            <a:ext cx="228600" cy="228600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33400" y="4343400"/>
            <a:ext cx="228600" cy="228600"/>
          </a:xfrm>
          <a:prstGeom prst="rect">
            <a:avLst/>
          </a:prstGeom>
          <a:solidFill>
            <a:srgbClr val="CC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33400" y="4648200"/>
            <a:ext cx="228600" cy="2286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33400" y="4953000"/>
            <a:ext cx="228600" cy="228600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3400" y="5257800"/>
            <a:ext cx="228600" cy="2286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075" name="TextBox 10"/>
          <p:cNvSpPr txBox="1">
            <a:spLocks noChangeArrowheads="1"/>
          </p:cNvSpPr>
          <p:nvPr/>
        </p:nvSpPr>
        <p:spPr bwMode="auto">
          <a:xfrm>
            <a:off x="838200" y="3962400"/>
            <a:ext cx="9826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/>
              <a:t>0 (none)</a:t>
            </a:r>
          </a:p>
        </p:txBody>
      </p:sp>
      <p:sp>
        <p:nvSpPr>
          <p:cNvPr id="45076" name="TextBox 11"/>
          <p:cNvSpPr txBox="1">
            <a:spLocks noChangeArrowheads="1"/>
          </p:cNvSpPr>
          <p:nvPr/>
        </p:nvSpPr>
        <p:spPr bwMode="auto">
          <a:xfrm>
            <a:off x="838200" y="4267200"/>
            <a:ext cx="10652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/>
              <a:t>1 (minor)</a:t>
            </a:r>
          </a:p>
        </p:txBody>
      </p:sp>
      <p:sp>
        <p:nvSpPr>
          <p:cNvPr id="45077" name="TextBox 12"/>
          <p:cNvSpPr txBox="1">
            <a:spLocks noChangeArrowheads="1"/>
          </p:cNvSpPr>
          <p:nvPr/>
        </p:nvSpPr>
        <p:spPr bwMode="auto">
          <a:xfrm>
            <a:off x="838200" y="4572000"/>
            <a:ext cx="14176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/>
              <a:t>2 (moderate)</a:t>
            </a:r>
          </a:p>
        </p:txBody>
      </p:sp>
      <p:sp>
        <p:nvSpPr>
          <p:cNvPr id="45078" name="TextBox 13"/>
          <p:cNvSpPr txBox="1">
            <a:spLocks noChangeArrowheads="1"/>
          </p:cNvSpPr>
          <p:nvPr/>
        </p:nvSpPr>
        <p:spPr bwMode="auto">
          <a:xfrm>
            <a:off x="838200" y="4876800"/>
            <a:ext cx="15208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/>
              <a:t>3 (significant)</a:t>
            </a:r>
          </a:p>
        </p:txBody>
      </p:sp>
      <p:sp>
        <p:nvSpPr>
          <p:cNvPr id="45079" name="TextBox 14"/>
          <p:cNvSpPr txBox="1">
            <a:spLocks noChangeArrowheads="1"/>
          </p:cNvSpPr>
          <p:nvPr/>
        </p:nvSpPr>
        <p:spPr bwMode="auto">
          <a:xfrm>
            <a:off x="838200" y="5181600"/>
            <a:ext cx="9286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/>
              <a:t>4 (total)</a:t>
            </a:r>
          </a:p>
        </p:txBody>
      </p:sp>
      <p:sp>
        <p:nvSpPr>
          <p:cNvPr id="45080" name="TextBox 15"/>
          <p:cNvSpPr txBox="1">
            <a:spLocks noChangeArrowheads="1"/>
          </p:cNvSpPr>
          <p:nvPr/>
        </p:nvSpPr>
        <p:spPr bwMode="auto">
          <a:xfrm>
            <a:off x="152400" y="3505200"/>
            <a:ext cx="2416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Roof  damage levels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Engineering Predictions vs. Inspection Data</a:t>
            </a:r>
            <a:br>
              <a:rPr lang="en-US" sz="3600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</a:br>
            <a:r>
              <a:rPr lang="en-US" sz="3600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	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81000" y="1676400"/>
            <a:ext cx="4114800" cy="3962400"/>
          </a:xfrm>
        </p:spPr>
        <p:txBody>
          <a:bodyPr/>
          <a:lstStyle/>
          <a:p>
            <a:pPr algn="ctr" eaLnBrk="1" hangingPunct="1">
              <a:buFont typeface="Wingdings" pitchFamily="-112" charset="2"/>
              <a:buNone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latin typeface="+mj-lt"/>
                <a:cs typeface="Corbel (Headings)"/>
              </a:rPr>
              <a:t>Engineering risk</a:t>
            </a:r>
          </a:p>
        </p:txBody>
      </p:sp>
      <p:pic>
        <p:nvPicPr>
          <p:cNvPr id="46083" name="Content Placeholder 8" descr="ddlroofragland.t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24400" y="2209800"/>
            <a:ext cx="3932238" cy="2786063"/>
          </a:xfrm>
        </p:spPr>
      </p:pic>
      <p:pic>
        <p:nvPicPr>
          <p:cNvPr id="46084" name="Picture 3" descr="mfike_ds1.t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209800"/>
            <a:ext cx="39624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3" name="TextBox 11"/>
          <p:cNvSpPr txBox="1">
            <a:spLocks noChangeArrowheads="1"/>
          </p:cNvSpPr>
          <p:nvPr/>
        </p:nvSpPr>
        <p:spPr bwMode="auto">
          <a:xfrm>
            <a:off x="5410200" y="1676400"/>
            <a:ext cx="23383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2000" dirty="0">
                <a:latin typeface="+mj-lt"/>
              </a:rPr>
              <a:t>Roof damage levels</a:t>
            </a:r>
          </a:p>
        </p:txBody>
      </p:sp>
      <p:sp>
        <p:nvSpPr>
          <p:cNvPr id="7" name="Rectangle 6"/>
          <p:cNvSpPr/>
          <p:nvPr/>
        </p:nvSpPr>
        <p:spPr>
          <a:xfrm>
            <a:off x="1295400" y="5105400"/>
            <a:ext cx="228600" cy="228600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95400" y="5410200"/>
            <a:ext cx="228600" cy="228600"/>
          </a:xfrm>
          <a:prstGeom prst="rect">
            <a:avLst/>
          </a:prstGeom>
          <a:solidFill>
            <a:srgbClr val="CC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95400" y="5715000"/>
            <a:ext cx="228600" cy="2286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295400" y="6019800"/>
            <a:ext cx="228600" cy="228600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95400" y="6324600"/>
            <a:ext cx="228600" cy="2286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94229" name="TextBox 11"/>
          <p:cNvSpPr txBox="1">
            <a:spLocks noChangeArrowheads="1"/>
          </p:cNvSpPr>
          <p:nvPr/>
        </p:nvSpPr>
        <p:spPr bwMode="auto">
          <a:xfrm>
            <a:off x="1600200" y="5029200"/>
            <a:ext cx="1225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j-lt"/>
              </a:rPr>
              <a:t>0% to 20%</a:t>
            </a:r>
          </a:p>
        </p:txBody>
      </p:sp>
      <p:sp>
        <p:nvSpPr>
          <p:cNvPr id="94230" name="TextBox 12"/>
          <p:cNvSpPr txBox="1">
            <a:spLocks noChangeArrowheads="1"/>
          </p:cNvSpPr>
          <p:nvPr/>
        </p:nvSpPr>
        <p:spPr bwMode="auto">
          <a:xfrm>
            <a:off x="1600200" y="5334000"/>
            <a:ext cx="1350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20% to 40%</a:t>
            </a:r>
          </a:p>
        </p:txBody>
      </p:sp>
      <p:sp>
        <p:nvSpPr>
          <p:cNvPr id="94231" name="TextBox 13"/>
          <p:cNvSpPr txBox="1">
            <a:spLocks noChangeArrowheads="1"/>
          </p:cNvSpPr>
          <p:nvPr/>
        </p:nvSpPr>
        <p:spPr bwMode="auto">
          <a:xfrm>
            <a:off x="1600200" y="5638800"/>
            <a:ext cx="1365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j-lt"/>
              </a:rPr>
              <a:t>40% to 60%</a:t>
            </a:r>
          </a:p>
        </p:txBody>
      </p:sp>
      <p:sp>
        <p:nvSpPr>
          <p:cNvPr id="94232" name="TextBox 14"/>
          <p:cNvSpPr txBox="1">
            <a:spLocks noChangeArrowheads="1"/>
          </p:cNvSpPr>
          <p:nvPr/>
        </p:nvSpPr>
        <p:spPr bwMode="auto">
          <a:xfrm>
            <a:off x="1600200" y="5943600"/>
            <a:ext cx="1377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60% to 80%</a:t>
            </a:r>
          </a:p>
        </p:txBody>
      </p:sp>
      <p:sp>
        <p:nvSpPr>
          <p:cNvPr id="94233" name="TextBox 15"/>
          <p:cNvSpPr txBox="1">
            <a:spLocks noChangeArrowheads="1"/>
          </p:cNvSpPr>
          <p:nvPr/>
        </p:nvSpPr>
        <p:spPr bwMode="auto">
          <a:xfrm>
            <a:off x="1600200" y="6324600"/>
            <a:ext cx="1479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80% to 100%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019800" y="5105400"/>
            <a:ext cx="228600" cy="228600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019800" y="5410200"/>
            <a:ext cx="228600" cy="228600"/>
          </a:xfrm>
          <a:prstGeom prst="rect">
            <a:avLst/>
          </a:prstGeom>
          <a:solidFill>
            <a:srgbClr val="CC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019800" y="5715000"/>
            <a:ext cx="228600" cy="2286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19800" y="6019800"/>
            <a:ext cx="228600" cy="228600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019800" y="6324600"/>
            <a:ext cx="228600" cy="2286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94249" name="TextBox 22"/>
          <p:cNvSpPr txBox="1">
            <a:spLocks noChangeArrowheads="1"/>
          </p:cNvSpPr>
          <p:nvPr/>
        </p:nvSpPr>
        <p:spPr bwMode="auto">
          <a:xfrm>
            <a:off x="6324600" y="5029200"/>
            <a:ext cx="987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0 (none)</a:t>
            </a:r>
          </a:p>
        </p:txBody>
      </p:sp>
      <p:sp>
        <p:nvSpPr>
          <p:cNvPr id="94250" name="TextBox 23"/>
          <p:cNvSpPr txBox="1">
            <a:spLocks noChangeArrowheads="1"/>
          </p:cNvSpPr>
          <p:nvPr/>
        </p:nvSpPr>
        <p:spPr bwMode="auto">
          <a:xfrm>
            <a:off x="6324600" y="5334000"/>
            <a:ext cx="1076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1 (minor)</a:t>
            </a:r>
          </a:p>
        </p:txBody>
      </p:sp>
      <p:sp>
        <p:nvSpPr>
          <p:cNvPr id="94251" name="TextBox 24"/>
          <p:cNvSpPr txBox="1">
            <a:spLocks noChangeArrowheads="1"/>
          </p:cNvSpPr>
          <p:nvPr/>
        </p:nvSpPr>
        <p:spPr bwMode="auto">
          <a:xfrm>
            <a:off x="6324600" y="5638800"/>
            <a:ext cx="14589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2 (moderate)</a:t>
            </a:r>
          </a:p>
        </p:txBody>
      </p:sp>
      <p:sp>
        <p:nvSpPr>
          <p:cNvPr id="94252" name="TextBox 25"/>
          <p:cNvSpPr txBox="1">
            <a:spLocks noChangeArrowheads="1"/>
          </p:cNvSpPr>
          <p:nvPr/>
        </p:nvSpPr>
        <p:spPr bwMode="auto">
          <a:xfrm>
            <a:off x="6324600" y="5943600"/>
            <a:ext cx="1520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3 (significant)</a:t>
            </a:r>
          </a:p>
        </p:txBody>
      </p:sp>
      <p:sp>
        <p:nvSpPr>
          <p:cNvPr id="94253" name="TextBox 26"/>
          <p:cNvSpPr txBox="1">
            <a:spLocks noChangeArrowheads="1"/>
          </p:cNvSpPr>
          <p:nvPr/>
        </p:nvSpPr>
        <p:spPr bwMode="auto">
          <a:xfrm>
            <a:off x="6324600" y="6248400"/>
            <a:ext cx="974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4 (total)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cs typeface="+mj-cs"/>
              </a:rPr>
              <a:t>“Age” of Homes</a:t>
            </a:r>
            <a:endParaRPr lang="en-US" dirty="0">
              <a:cs typeface="+mj-cs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3932238" cy="3979863"/>
          </a:xfrm>
        </p:spPr>
        <p:txBody>
          <a:bodyPr/>
          <a:lstStyle/>
          <a:p>
            <a:pPr>
              <a:buFont typeface="Wingdings" pitchFamily="-112" charset="2"/>
              <a:buChar char=""/>
              <a:defRPr/>
            </a:pPr>
            <a:r>
              <a:rPr lang="en-US" dirty="0" smtClean="0">
                <a:latin typeface="+mj-lt"/>
                <a:cs typeface="+mn-cs"/>
              </a:rPr>
              <a:t>County roof damage data</a:t>
            </a:r>
            <a:endParaRPr lang="en-US" dirty="0">
              <a:latin typeface="+mj-lt"/>
              <a:cs typeface="+mn-cs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724400" y="1676400"/>
            <a:ext cx="3932238" cy="3979863"/>
          </a:xfrm>
        </p:spPr>
        <p:txBody>
          <a:bodyPr/>
          <a:lstStyle/>
          <a:p>
            <a:pPr>
              <a:buFont typeface="Wingdings" pitchFamily="-112" charset="2"/>
              <a:buChar char=""/>
              <a:defRPr/>
            </a:pPr>
            <a:r>
              <a:rPr lang="en-US" dirty="0" smtClean="0">
                <a:latin typeface="+mj-lt"/>
                <a:cs typeface="+mn-cs"/>
              </a:rPr>
              <a:t>Age distribution</a:t>
            </a:r>
            <a:endParaRPr lang="en-US" dirty="0">
              <a:latin typeface="+mj-lt"/>
              <a:cs typeface="+mn-cs"/>
            </a:endParaRPr>
          </a:p>
        </p:txBody>
      </p:sp>
      <p:pic>
        <p:nvPicPr>
          <p:cNvPr id="47108" name="Picture 5" descr="ageHomes.t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133600"/>
            <a:ext cx="43021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Content Placeholder 8" descr="ddlroofragland.t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133600"/>
            <a:ext cx="43021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371600" y="5257800"/>
            <a:ext cx="228600" cy="228600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71600" y="5562600"/>
            <a:ext cx="228600" cy="228600"/>
          </a:xfrm>
          <a:prstGeom prst="rect">
            <a:avLst/>
          </a:prstGeom>
          <a:solidFill>
            <a:srgbClr val="CC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71600" y="5867400"/>
            <a:ext cx="228600" cy="2286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1600" y="6172200"/>
            <a:ext cx="228600" cy="228600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71600" y="6477000"/>
            <a:ext cx="228600" cy="2286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95253" name="TextBox 13"/>
          <p:cNvSpPr txBox="1">
            <a:spLocks noChangeArrowheads="1"/>
          </p:cNvSpPr>
          <p:nvPr/>
        </p:nvSpPr>
        <p:spPr bwMode="auto">
          <a:xfrm>
            <a:off x="1676400" y="5486400"/>
            <a:ext cx="9763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1 (minor)</a:t>
            </a:r>
          </a:p>
        </p:txBody>
      </p:sp>
      <p:sp>
        <p:nvSpPr>
          <p:cNvPr id="95254" name="TextBox 14"/>
          <p:cNvSpPr txBox="1">
            <a:spLocks noChangeArrowheads="1"/>
          </p:cNvSpPr>
          <p:nvPr/>
        </p:nvSpPr>
        <p:spPr bwMode="auto">
          <a:xfrm>
            <a:off x="1676400" y="5791200"/>
            <a:ext cx="13176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2 (moderate)</a:t>
            </a:r>
          </a:p>
        </p:txBody>
      </p:sp>
      <p:sp>
        <p:nvSpPr>
          <p:cNvPr id="95255" name="TextBox 15"/>
          <p:cNvSpPr txBox="1">
            <a:spLocks noChangeArrowheads="1"/>
          </p:cNvSpPr>
          <p:nvPr/>
        </p:nvSpPr>
        <p:spPr bwMode="auto">
          <a:xfrm>
            <a:off x="1676400" y="6096000"/>
            <a:ext cx="1371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3 (significant)</a:t>
            </a:r>
          </a:p>
        </p:txBody>
      </p:sp>
      <p:sp>
        <p:nvSpPr>
          <p:cNvPr id="47128" name="TextBox 16"/>
          <p:cNvSpPr txBox="1">
            <a:spLocks noChangeArrowheads="1"/>
          </p:cNvSpPr>
          <p:nvPr/>
        </p:nvSpPr>
        <p:spPr bwMode="auto">
          <a:xfrm>
            <a:off x="1676400" y="6400800"/>
            <a:ext cx="9286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/>
              <a:t>4 (total)</a:t>
            </a:r>
          </a:p>
        </p:txBody>
      </p:sp>
      <p:sp>
        <p:nvSpPr>
          <p:cNvPr id="95257" name="Rectangle 17"/>
          <p:cNvSpPr>
            <a:spLocks noChangeArrowheads="1"/>
          </p:cNvSpPr>
          <p:nvPr/>
        </p:nvSpPr>
        <p:spPr bwMode="auto">
          <a:xfrm>
            <a:off x="1676400" y="5181600"/>
            <a:ext cx="8985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0 (none)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638800" y="5257800"/>
            <a:ext cx="228600" cy="228600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638800" y="5562600"/>
            <a:ext cx="228600" cy="2286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638800" y="5867400"/>
            <a:ext cx="228600" cy="2286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95267" name="TextBox 24"/>
          <p:cNvSpPr txBox="1">
            <a:spLocks noChangeArrowheads="1"/>
          </p:cNvSpPr>
          <p:nvPr/>
        </p:nvSpPr>
        <p:spPr bwMode="auto">
          <a:xfrm>
            <a:off x="5943600" y="5486400"/>
            <a:ext cx="26098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Renovated in the last 20 yrs</a:t>
            </a:r>
          </a:p>
        </p:txBody>
      </p:sp>
      <p:sp>
        <p:nvSpPr>
          <p:cNvPr id="95268" name="TextBox 26"/>
          <p:cNvSpPr txBox="1">
            <a:spLocks noChangeArrowheads="1"/>
          </p:cNvSpPr>
          <p:nvPr/>
        </p:nvSpPr>
        <p:spPr bwMode="auto">
          <a:xfrm>
            <a:off x="5943600" y="5791200"/>
            <a:ext cx="14573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>
                <a:latin typeface="+mj-lt"/>
              </a:rPr>
              <a:t>No renovation</a:t>
            </a:r>
          </a:p>
        </p:txBody>
      </p:sp>
      <p:sp>
        <p:nvSpPr>
          <p:cNvPr id="95269" name="Rectangle 27"/>
          <p:cNvSpPr>
            <a:spLocks noChangeArrowheads="1"/>
          </p:cNvSpPr>
          <p:nvPr/>
        </p:nvSpPr>
        <p:spPr bwMode="auto">
          <a:xfrm>
            <a:off x="5943600" y="5181600"/>
            <a:ext cx="26209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latin typeface="+mj-lt"/>
              </a:rPr>
              <a:t>Renovated in the last 10 yrs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cs typeface="+mj-cs"/>
              </a:rPr>
              <a:t>Presentation Outline</a:t>
            </a:r>
            <a:endParaRPr lang="en-US" dirty="0"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49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Purpose of the online risk storm calculator</a:t>
            </a:r>
          </a:p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Motivation for online tool development</a:t>
            </a:r>
          </a:p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Consequence-based maps</a:t>
            </a:r>
          </a:p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Preliminary validation of predictive models</a:t>
            </a:r>
          </a:p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People’s preparedness and behavior</a:t>
            </a:r>
          </a:p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Live test of </a:t>
            </a:r>
            <a:r>
              <a:rPr lang="en-US" i="1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beta</a:t>
            </a: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 version 2.0</a:t>
            </a:r>
          </a:p>
          <a:p>
            <a:pPr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Future work and collaboration with the 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AutoShap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610600" cy="14478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20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Social Validation of Risk Measures, Contd.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143000" y="3505200"/>
          <a:ext cx="6858000" cy="1981200"/>
        </p:xfrm>
        <a:graphic>
          <a:graphicData uri="http://schemas.openxmlformats.org/drawingml/2006/table">
            <a:tbl>
              <a:tblPr/>
              <a:tblGrid>
                <a:gridCol w="2286000"/>
                <a:gridCol w="2286000"/>
                <a:gridCol w="2286000"/>
              </a:tblGrid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Damage from: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Outside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Inside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Roof Damage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.43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.57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Economic Loss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.50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.55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Wall Damage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.21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.27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174" name="TextBox 7"/>
          <p:cNvSpPr txBox="1">
            <a:spLocks noChangeArrowheads="1"/>
          </p:cNvSpPr>
          <p:nvPr/>
        </p:nvSpPr>
        <p:spPr bwMode="auto">
          <a:xfrm>
            <a:off x="304800" y="1828800"/>
            <a:ext cx="8839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200">
                <a:solidFill>
                  <a:srgbClr val="FFFFFF"/>
                </a:solidFill>
                <a:latin typeface="Corbel" pitchFamily="34" charset="0"/>
              </a:rPr>
              <a:t>Proportion of Persons Who Reported Damage from Hurricane Ike by Type of Damage and Location in Flood Surge Designated Evacuation Area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3962400" y="3124200"/>
          <a:ext cx="4038600" cy="381000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Evacuation Area Location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Decision Tree Modeling of Evacuation Behavior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cs typeface="+mn-cs"/>
              </a:rPr>
              <a:t>Decision tree  built from 1505 survey responses.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cs typeface="+mn-cs"/>
              </a:rPr>
              <a:t>Model was trained and tested in a five-fold cross validated setting.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cs typeface="+mn-cs"/>
              </a:rPr>
              <a:t>Specificity of predictions is 94% and sensitivity is 86%; overall accuracy is 92%.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cs typeface="+mn-cs"/>
              </a:rPr>
              <a:t>Decision tree follows in the next three slides; reveals crucial variables in decision making and suggests how evacuation policy can be designed to influence behavior.</a:t>
            </a:r>
            <a:endParaRPr lang="en-US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AutoShap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382000" cy="1447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Decision Tree Learned from Survey Data</a:t>
            </a:r>
            <a:br>
              <a:rPr lang="en-US" sz="3600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</a:br>
            <a:endParaRPr lang="en-US" sz="3600" dirty="0" smtClean="0">
              <a:effectLst>
                <a:outerShdw blurRad="38100" dist="38100" dir="2700000" algn="tl">
                  <a:srgbClr val="0064E2"/>
                </a:outerShdw>
              </a:effectLst>
              <a:cs typeface="+mj-cs"/>
            </a:endParaRPr>
          </a:p>
        </p:txBody>
      </p:sp>
      <p:graphicFrame>
        <p:nvGraphicFramePr>
          <p:cNvPr id="9" name="Diagram 8"/>
          <p:cNvGraphicFramePr/>
          <p:nvPr/>
        </p:nvGraphicFramePr>
        <p:xfrm>
          <a:off x="609600" y="1752600"/>
          <a:ext cx="81534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AutoShap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382000" cy="1447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Decision Tree for People Who Know Their Evacuation Zone Status</a:t>
            </a:r>
            <a:br>
              <a:rPr lang="en-US" sz="3600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</a:br>
            <a:endParaRPr lang="en-US" sz="3600" dirty="0" smtClean="0">
              <a:effectLst>
                <a:outerShdw blurRad="38100" dist="38100" dir="2700000" algn="tl">
                  <a:srgbClr val="0064E2"/>
                </a:outerShdw>
              </a:effectLst>
              <a:cs typeface="+mj-cs"/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0" y="1295400"/>
          <a:ext cx="91440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2227" name="Text Placeholder 8"/>
          <p:cNvSpPr>
            <a:spLocks/>
          </p:cNvSpPr>
          <p:nvPr/>
        </p:nvSpPr>
        <p:spPr bwMode="auto">
          <a:xfrm>
            <a:off x="152400" y="838200"/>
            <a:ext cx="2057400" cy="609600"/>
          </a:xfrm>
          <a:prstGeom prst="roundRect">
            <a:avLst>
              <a:gd name="adj" fmla="val 50000"/>
            </a:avLst>
          </a:prstGeom>
          <a:solidFill>
            <a:schemeClr val="accent1">
              <a:alpha val="79999"/>
            </a:schemeClr>
          </a:solidFill>
          <a:ln w="9525">
            <a:solidFill>
              <a:schemeClr val="accent2">
                <a:alpha val="79999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>
                <a:solidFill>
                  <a:srgbClr val="000000"/>
                </a:solidFill>
                <a:latin typeface="Corbel" pitchFamily="34" charset="0"/>
              </a:rPr>
              <a:t>Decision Tree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AutoShap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382000" cy="1447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Decision Tree for People Unaware of Their Evacuation Zone Status</a:t>
            </a:r>
            <a:br>
              <a:rPr lang="en-US" sz="3600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</a:br>
            <a:endParaRPr lang="en-US" sz="3600" dirty="0" smtClean="0">
              <a:effectLst>
                <a:outerShdw blurRad="38100" dist="38100" dir="2700000" algn="tl">
                  <a:srgbClr val="0064E2"/>
                </a:outerShdw>
              </a:effectLst>
              <a:cs typeface="+mj-cs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0" y="1752600"/>
          <a:ext cx="91440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3251" name="Text Placeholder 8"/>
          <p:cNvSpPr>
            <a:spLocks/>
          </p:cNvSpPr>
          <p:nvPr/>
        </p:nvSpPr>
        <p:spPr bwMode="auto">
          <a:xfrm>
            <a:off x="685800" y="1828800"/>
            <a:ext cx="3352800" cy="1219200"/>
          </a:xfrm>
          <a:prstGeom prst="roundRect">
            <a:avLst>
              <a:gd name="adj" fmla="val 50000"/>
            </a:avLst>
          </a:prstGeom>
          <a:solidFill>
            <a:schemeClr val="accent1">
              <a:alpha val="79999"/>
            </a:schemeClr>
          </a:solidFill>
          <a:ln w="9525">
            <a:solidFill>
              <a:schemeClr val="accent2">
                <a:alpha val="79999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>
                <a:solidFill>
                  <a:srgbClr val="000000"/>
                </a:solidFill>
                <a:latin typeface="Corbel" pitchFamily="34" charset="0"/>
              </a:rPr>
              <a:t>Decision Tree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AutoShap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991600" cy="14478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90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Perceived Risk and Predicted Risk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990600" y="2743200"/>
          <a:ext cx="7315200" cy="3736975"/>
        </p:xfrm>
        <a:graphic>
          <a:graphicData uri="http://schemas.openxmlformats.org/drawingml/2006/table">
            <a:tbl>
              <a:tblPr/>
              <a:tblGrid>
                <a:gridCol w="1893888"/>
                <a:gridCol w="1806575"/>
                <a:gridCol w="1979612"/>
                <a:gridCol w="1635125"/>
              </a:tblGrid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Risk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Underestimated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Correctly Estimated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Overestimated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Category 1 Flood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.01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.99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Category 2 Flood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.01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.01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.98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Category 3 Flood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.01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.02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.97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Category 4 Flood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.02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.05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.94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Category 5 Flood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.05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.08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.87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Flood Surge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1.0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Wind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.23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.34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.43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Power Failure</a:t>
                      </a:r>
                    </a:p>
                  </a:txBody>
                  <a:tcPr horzOverflow="overflow">
                    <a:lnL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.02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.09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rbel" pitchFamily="-112" charset="0"/>
                          <a:ea typeface="ＭＳ Ｐゴシック" pitchFamily="-112" charset="-128"/>
                        </a:rPr>
                        <a:t>.89</a:t>
                      </a:r>
                    </a:p>
                  </a:txBody>
                  <a:tcPr horzOverflow="overflow">
                    <a:lnL>
                      <a:noFill/>
                    </a:lnL>
                    <a:lnR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B7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47" name="TextBox 9"/>
          <p:cNvSpPr txBox="1">
            <a:spLocks noChangeArrowheads="1"/>
          </p:cNvSpPr>
          <p:nvPr/>
        </p:nvSpPr>
        <p:spPr bwMode="auto">
          <a:xfrm>
            <a:off x="0" y="2057400"/>
            <a:ext cx="91440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200">
                <a:solidFill>
                  <a:srgbClr val="FFFFFF"/>
                </a:solidFill>
                <a:latin typeface="Corbel" pitchFamily="34" charset="0"/>
              </a:rPr>
              <a:t>Proportion of Persons Who Predicted their Risk by Type of Risk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mtClean="0"/>
              <a:t>What are the Consequences of a Misperception of Risk?</a:t>
            </a:r>
            <a:endParaRPr lang="en-US" dirty="0" smtClean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1828800"/>
            <a:ext cx="82296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</a:pPr>
            <a:r>
              <a:rPr lang="en-US" sz="2400" b="1">
                <a:effectLst>
                  <a:outerShdw blurRad="38100" dist="38100" dir="2700000" algn="tl">
                    <a:srgbClr val="0064E2"/>
                  </a:outerShdw>
                </a:effectLst>
                <a:latin typeface="Corbel" pitchFamily="34" charset="0"/>
              </a:rPr>
              <a:t>Individual responses to hurricanes and severe weather are strongly influenced by perceived risk.</a:t>
            </a:r>
          </a:p>
          <a:p>
            <a:pPr marL="342900" indent="-34290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</a:pPr>
            <a:r>
              <a:rPr lang="en-US" sz="2400" b="1">
                <a:effectLst>
                  <a:outerShdw blurRad="38100" dist="38100" dir="2700000" algn="tl">
                    <a:srgbClr val="0064E2"/>
                  </a:outerShdw>
                </a:effectLst>
                <a:latin typeface="Corbel" pitchFamily="34" charset="0"/>
              </a:rPr>
              <a:t> Individuals have inaccurate and often over exaggerated perceptions of risk.</a:t>
            </a:r>
          </a:p>
          <a:p>
            <a:pPr marL="342900" indent="-34290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</a:pPr>
            <a:r>
              <a:rPr lang="en-US" sz="2400" b="1">
                <a:effectLst>
                  <a:outerShdw blurRad="38100" dist="38100" dir="2700000" algn="tl">
                    <a:srgbClr val="0064E2"/>
                  </a:outerShdw>
                </a:effectLst>
                <a:latin typeface="Corbel" pitchFamily="34" charset="0"/>
              </a:rPr>
              <a:t>Information about the nature and scope of risk is a strong corrective for inappropriate behaviors during hurricanes and severe weather episodes.</a:t>
            </a:r>
          </a:p>
          <a:p>
            <a:pPr marL="342900" indent="-34290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</a:pPr>
            <a:r>
              <a:rPr lang="en-US" sz="2400" b="1">
                <a:effectLst>
                  <a:outerShdw blurRad="38100" dist="38100" dir="2700000" algn="tl">
                    <a:srgbClr val="0064E2"/>
                  </a:outerShdw>
                </a:effectLst>
                <a:latin typeface="Corbel" pitchFamily="34" charset="0"/>
              </a:rPr>
              <a:t>Accessible, reliable and timely information about risk is needed to properly prepare Harris County residents before an approaching hurricane.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AutoShap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Storm Risk Calculator Live</a:t>
            </a:r>
            <a:b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</a:br>
            <a:r>
              <a:rPr lang="en-US" sz="120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(http://mystormrisk.com/</a:t>
            </a:r>
          </a:p>
        </p:txBody>
      </p:sp>
      <p:pic>
        <p:nvPicPr>
          <p:cNvPr id="7171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781" t="17708" r="26563" b="6250"/>
          <a:stretch>
            <a:fillRect/>
          </a:stretch>
        </p:blipFill>
        <p:spPr bwMode="auto">
          <a:xfrm>
            <a:off x="1524000" y="1905000"/>
            <a:ext cx="6019800" cy="4725988"/>
          </a:xfrm>
          <a:prstGeom prst="rect">
            <a:avLst/>
          </a:prstGeom>
          <a:noFill/>
          <a:ln w="9525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40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Future Work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05000"/>
            <a:ext cx="4419600" cy="48006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</a:rPr>
              <a:t>Refine developed models of risk prediction and behavior 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Perform experiments with website users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Analyze joint risks from hurricanes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Enhance online tool for real time updates of risk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Promote preparedness and smart evacuation behavior</a:t>
            </a:r>
          </a:p>
          <a:p>
            <a:pPr lvl="1"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Intra-city evacuation</a:t>
            </a:r>
          </a:p>
          <a:p>
            <a:pPr lvl="1"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Timing of evacuation</a:t>
            </a:r>
          </a:p>
        </p:txBody>
      </p:sp>
      <p:pic>
        <p:nvPicPr>
          <p:cNvPr id="4" name="Picture 3" descr="Kemah 13f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2514600"/>
            <a:ext cx="4343400" cy="3257550"/>
          </a:xfrm>
          <a:prstGeom prst="rect">
            <a:avLst/>
          </a:prstGeom>
          <a:noFill/>
          <a:ln>
            <a:solidFill>
              <a:schemeClr val="bg2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30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Collaboration with the </a:t>
            </a:r>
            <a:br>
              <a:rPr lang="en-US" sz="430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</a:br>
            <a:r>
              <a:rPr lang="en-US" sz="430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City of Houston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458200" cy="4572000"/>
          </a:xfrm>
        </p:spPr>
        <p:txBody>
          <a:bodyPr/>
          <a:lstStyle/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Link groups to share wind field data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Share inventory of housing damage from severe weather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Calibrate existing inventory of built properties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Pilot test beta version of online tool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Assemble hardware and equipment to host site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Establish work plan and support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400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Online Tool Goals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905000"/>
            <a:ext cx="3810000" cy="4419600"/>
          </a:xfrm>
        </p:spPr>
        <p:txBody>
          <a:bodyPr/>
          <a:lstStyle/>
          <a:p>
            <a:pPr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This website is designed to:</a:t>
            </a:r>
          </a:p>
          <a:p>
            <a:pPr lvl="1"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Assist residents of Harris County in planning their response to severe weather events.</a:t>
            </a:r>
          </a:p>
          <a:p>
            <a:pPr lvl="1" eaLnBrk="1" hangingPunct="1">
              <a:buFont typeface="Wingdings" pitchFamily="-112" charset="2"/>
              <a:buChar char=""/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n-cs"/>
              </a:rPr>
              <a:t>Inform City and County officials about the distribution of risks and learn about people’s perception of risk.</a:t>
            </a:r>
          </a:p>
          <a:p>
            <a:pPr eaLnBrk="1" hangingPunct="1">
              <a:buFont typeface="Wingdings" pitchFamily="-112" charset="2"/>
              <a:buChar char=""/>
              <a:defRPr/>
            </a:pPr>
            <a:endParaRPr lang="en-US" dirty="0" smtClean="0">
              <a:effectLst>
                <a:outerShdw blurRad="38100" dist="38100" dir="2700000" algn="tl">
                  <a:srgbClr val="0064E2"/>
                </a:outerShdw>
              </a:effectLst>
              <a:cs typeface="+mn-cs"/>
            </a:endParaRPr>
          </a:p>
          <a:p>
            <a:pPr eaLnBrk="1" hangingPunct="1">
              <a:buFont typeface="Wingdings" pitchFamily="-112" charset="2"/>
              <a:buChar char=""/>
              <a:defRPr/>
            </a:pPr>
            <a:endParaRPr lang="en-US" dirty="0" smtClean="0">
              <a:effectLst>
                <a:outerShdw blurRad="38100" dist="38100" dir="2700000" algn="tl">
                  <a:srgbClr val="0064E2"/>
                </a:outerShdw>
              </a:effectLst>
              <a:cs typeface="+mn-cs"/>
            </a:endParaRPr>
          </a:p>
          <a:p>
            <a:pPr eaLnBrk="1" hangingPunct="1">
              <a:buFont typeface="Wingdings" pitchFamily="-112" charset="2"/>
              <a:buChar char=""/>
              <a:defRPr/>
            </a:pPr>
            <a:endParaRPr lang="en-US" dirty="0" smtClean="0">
              <a:effectLst>
                <a:outerShdw blurRad="38100" dist="38100" dir="2700000" algn="tl">
                  <a:srgbClr val="0064E2"/>
                </a:outerShdw>
              </a:effectLst>
              <a:cs typeface="+mn-cs"/>
            </a:endParaRPr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3"/>
          <a:srcRect t="18750" r="25781" b="6250"/>
          <a:stretch>
            <a:fillRect/>
          </a:stretch>
        </p:blipFill>
        <p:spPr bwMode="auto">
          <a:xfrm>
            <a:off x="3810000" y="2209800"/>
            <a:ext cx="5294313" cy="4013200"/>
          </a:xfrm>
          <a:prstGeom prst="rect">
            <a:avLst/>
          </a:prstGeom>
          <a:noFill/>
          <a:ln w="9525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Motivation of the Project </a:t>
            </a:r>
          </a:p>
        </p:txBody>
      </p:sp>
      <p:graphicFrame>
        <p:nvGraphicFramePr>
          <p:cNvPr id="21506" name="Content Placeholder 5"/>
          <p:cNvGraphicFramePr>
            <a:graphicFrameLocks noGrp="1"/>
          </p:cNvGraphicFramePr>
          <p:nvPr>
            <p:ph idx="1"/>
          </p:nvPr>
        </p:nvGraphicFramePr>
        <p:xfrm>
          <a:off x="762000" y="2133600"/>
          <a:ext cx="8382000" cy="4267200"/>
        </p:xfrm>
        <a:graphic>
          <a:graphicData uri="http://schemas.openxmlformats.org/presentationml/2006/ole">
            <p:oleObj spid="_x0000_s21506" r:id="rId4" imgW="8382727" imgH="4267570" progId="Excel.Chart.8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14400" y="1752600"/>
            <a:ext cx="7086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>
                <a:latin typeface="+mj-lt"/>
              </a:rPr>
              <a:t>Hurricanes Rita and Ike: A Comparison of Evacuation Behavior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33800" y="6248400"/>
            <a:ext cx="3276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>
                <a:latin typeface="+mj-lt"/>
              </a:rPr>
              <a:t>Experience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-1493837" y="3916362"/>
            <a:ext cx="4267200" cy="396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>
                <a:latin typeface="+mj-lt"/>
              </a:rPr>
              <a:t>Percent of Harris County Residents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0" y="3810000"/>
            <a:ext cx="838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j-lt"/>
                <a:cs typeface=""/>
              </a:rPr>
              <a:t>27%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62200" y="4724400"/>
            <a:ext cx="685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j-lt"/>
                <a:cs typeface=""/>
              </a:rPr>
              <a:t>7%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29000" y="3810000"/>
            <a:ext cx="838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j-lt"/>
                <a:cs typeface=""/>
              </a:rPr>
              <a:t>25%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38600" y="4191000"/>
            <a:ext cx="762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j-lt"/>
                <a:cs typeface=""/>
              </a:rPr>
              <a:t>17%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0" y="3352800"/>
            <a:ext cx="7620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j-lt"/>
                <a:cs typeface=""/>
              </a:rPr>
              <a:t>37%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0" y="2133600"/>
            <a:ext cx="914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j-lt"/>
                <a:cs typeface=""/>
              </a:rPr>
              <a:t>66%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29400" y="4572000"/>
            <a:ext cx="914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j-lt"/>
                <a:cs typeface=""/>
              </a:rPr>
              <a:t>12%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91400" y="4648200"/>
            <a:ext cx="838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j-lt"/>
                <a:cs typeface=""/>
              </a:rPr>
              <a:t>9%</a:t>
            </a:r>
          </a:p>
        </p:txBody>
      </p:sp>
      <p:sp>
        <p:nvSpPr>
          <p:cNvPr id="19" name="Text Placeholder 8"/>
          <p:cNvSpPr>
            <a:spLocks/>
          </p:cNvSpPr>
          <p:nvPr/>
        </p:nvSpPr>
        <p:spPr bwMode="auto">
          <a:xfrm>
            <a:off x="3200400" y="3581400"/>
            <a:ext cx="1905000" cy="2895600"/>
          </a:xfrm>
          <a:prstGeom prst="roundRect">
            <a:avLst>
              <a:gd name="adj" fmla="val 50000"/>
            </a:avLst>
          </a:prstGeom>
          <a:noFill/>
          <a:ln w="76200" cmpd="sng">
            <a:solidFill>
              <a:schemeClr val="bg2">
                <a:lumMod val="40000"/>
                <a:lumOff val="60000"/>
              </a:schemeClr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en-US" sz="2000" b="1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400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/>
            </a:r>
            <a:br>
              <a:rPr lang="en-US" sz="4400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</a:br>
            <a:r>
              <a:rPr lang="en-US" sz="4000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>Perceived Risk As Serious by Type Among Harris County Evacuees</a:t>
            </a:r>
            <a:r>
              <a:rPr lang="en-US" sz="4400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  <a:t/>
            </a:r>
            <a:br>
              <a:rPr lang="en-US" sz="4400" dirty="0" smtClean="0">
                <a:effectLst>
                  <a:outerShdw blurRad="38100" dist="38100" dir="2700000" algn="tl">
                    <a:srgbClr val="0064E2"/>
                  </a:outerShdw>
                </a:effectLst>
                <a:ea typeface="ＭＳ Ｐゴシック"/>
              </a:rPr>
            </a:br>
            <a:endParaRPr lang="en-US" sz="4400" dirty="0" smtClean="0">
              <a:effectLst>
                <a:outerShdw blurRad="38100" dist="38100" dir="2700000" algn="tl">
                  <a:srgbClr val="0064E2"/>
                </a:outerShdw>
              </a:effectLst>
              <a:ea typeface="ＭＳ Ｐゴシック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457200" y="2057400"/>
            <a:ext cx="8229600" cy="4495800"/>
          </a:xfrm>
        </p:spPr>
        <p:txBody>
          <a:bodyPr/>
          <a:lstStyle/>
          <a:p>
            <a:pPr>
              <a:spcBef>
                <a:spcPts val="2000"/>
              </a:spcBef>
              <a:buFont typeface="Wingdings" pitchFamily="2" charset="2"/>
              <a:buNone/>
              <a:defRPr/>
            </a:pPr>
            <a:endParaRPr lang="en-US" dirty="0" smtClean="0">
              <a:effectLst>
                <a:outerShdw blurRad="38100" dist="38100" dir="2700000" algn="tl">
                  <a:srgbClr val="0064E2"/>
                </a:outerShdw>
              </a:effectLst>
              <a:ea typeface="ＭＳ Ｐゴシック"/>
            </a:endParaRPr>
          </a:p>
          <a:p>
            <a:pPr algn="ctr">
              <a:spcBef>
                <a:spcPts val="2000"/>
              </a:spcBef>
              <a:defRPr/>
            </a:pPr>
            <a:endParaRPr 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ＭＳ Ｐゴシック"/>
            </a:endParaRPr>
          </a:p>
        </p:txBody>
      </p:sp>
      <p:graphicFrame>
        <p:nvGraphicFramePr>
          <p:cNvPr id="23555" name="Chart 5"/>
          <p:cNvGraphicFramePr>
            <a:graphicFrameLocks/>
          </p:cNvGraphicFramePr>
          <p:nvPr/>
        </p:nvGraphicFramePr>
        <p:xfrm>
          <a:off x="152400" y="2057400"/>
          <a:ext cx="8763000" cy="4572000"/>
        </p:xfrm>
        <a:graphic>
          <a:graphicData uri="http://schemas.openxmlformats.org/presentationml/2006/ole">
            <p:oleObj spid="_x0000_s23555" r:id="rId4" imgW="8766808" imgH="4572396" progId="Excel.Char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19200" y="3124200"/>
            <a:ext cx="4572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atin typeface="+mj-lt"/>
              </a:rPr>
              <a:t>64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00200" y="2286000"/>
            <a:ext cx="609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atin typeface="+mj-lt"/>
              </a:rPr>
              <a:t>88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71800" y="2895600"/>
            <a:ext cx="7620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atin typeface="+mj-lt"/>
              </a:rPr>
              <a:t>69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29000" y="3581400"/>
            <a:ext cx="5334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atin typeface="+mj-lt"/>
              </a:rPr>
              <a:t>49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48200" y="2895600"/>
            <a:ext cx="7620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atin typeface="+mj-lt"/>
              </a:rPr>
              <a:t>70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05400" y="2971800"/>
            <a:ext cx="6858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atin typeface="+mj-lt"/>
              </a:rPr>
              <a:t>67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Definition of Risk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17513" y="1752600"/>
            <a:ext cx="8421687" cy="55927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r>
              <a:rPr lang="en-US" sz="2400" b="1" dirty="0"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ＭＳ Ｐゴシック" pitchFamily="-112" charset="-128"/>
              </a:rPr>
              <a:t>Consequences from hazard exposure</a:t>
            </a:r>
          </a:p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endParaRPr lang="en-US" sz="2400" b="1" dirty="0"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latin typeface="+mn-lt"/>
              <a:ea typeface="ＭＳ Ｐゴシック" pitchFamily="-112" charset="-128"/>
            </a:endParaRPr>
          </a:p>
        </p:txBody>
      </p:sp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3"/>
          <a:srcRect l="13783" t="19377" r="27754" b="7126"/>
          <a:stretch>
            <a:fillRect/>
          </a:stretch>
        </p:blipFill>
        <p:spPr bwMode="auto">
          <a:xfrm>
            <a:off x="4592638" y="3810000"/>
            <a:ext cx="3344862" cy="2967038"/>
          </a:xfrm>
          <a:prstGeom prst="rect">
            <a:avLst/>
          </a:prstGeom>
          <a:noFill/>
          <a:ln w="25400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7828" name="Text Box 17"/>
          <p:cNvSpPr txBox="1">
            <a:spLocks noChangeArrowheads="1"/>
          </p:cNvSpPr>
          <p:nvPr/>
        </p:nvSpPr>
        <p:spPr bwMode="auto">
          <a:xfrm>
            <a:off x="865188" y="5133975"/>
            <a:ext cx="3789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latin typeface="+mj-lt"/>
              </a:rPr>
              <a:t>Current Evacuation Maps </a:t>
            </a:r>
            <a:r>
              <a:rPr lang="en-US" sz="2000" b="1" dirty="0" err="1">
                <a:latin typeface="+mj-lt"/>
                <a:sym typeface="Wingdings" pitchFamily="2" charset="2"/>
              </a:rPr>
              <a:t></a:t>
            </a:r>
            <a:endParaRPr lang="en-US" sz="2000" b="1" dirty="0">
              <a:latin typeface="+mj-lt"/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4406900" y="6203950"/>
            <a:ext cx="3789363" cy="400050"/>
          </a:xfrm>
          <a:prstGeom prst="rect">
            <a:avLst/>
          </a:prstGeom>
          <a:solidFill>
            <a:srgbClr val="FF0000"/>
          </a:solidFill>
          <a:ln w="25400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dirty="0">
                <a:latin typeface="+mj-lt"/>
              </a:rPr>
              <a:t>Hazard</a:t>
            </a:r>
            <a:r>
              <a:rPr lang="en-US" sz="2000" b="1" dirty="0"/>
              <a:t>-based only</a:t>
            </a:r>
          </a:p>
        </p:txBody>
      </p:sp>
      <p:pic>
        <p:nvPicPr>
          <p:cNvPr id="25606" name="Picture 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43263" y="2478088"/>
            <a:ext cx="863600" cy="6191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607" name="Text Box 30"/>
          <p:cNvSpPr txBox="1">
            <a:spLocks noChangeArrowheads="1"/>
          </p:cNvSpPr>
          <p:nvPr/>
        </p:nvSpPr>
        <p:spPr bwMode="auto">
          <a:xfrm>
            <a:off x="957263" y="2508250"/>
            <a:ext cx="1577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/>
              <a:t>Risk = </a:t>
            </a:r>
          </a:p>
        </p:txBody>
      </p:sp>
      <p:sp>
        <p:nvSpPr>
          <p:cNvPr id="25608" name="Text Box 31"/>
          <p:cNvSpPr txBox="1">
            <a:spLocks noChangeArrowheads="1"/>
          </p:cNvSpPr>
          <p:nvPr/>
        </p:nvSpPr>
        <p:spPr bwMode="auto">
          <a:xfrm>
            <a:off x="2411413" y="2501900"/>
            <a:ext cx="596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>
                <a:latin typeface="Palatino Linotype" pitchFamily="18" charset="0"/>
              </a:rPr>
              <a:t>f</a:t>
            </a:r>
          </a:p>
        </p:txBody>
      </p:sp>
      <p:sp>
        <p:nvSpPr>
          <p:cNvPr id="25609" name="Text Box 32"/>
          <p:cNvSpPr txBox="1">
            <a:spLocks noChangeArrowheads="1"/>
          </p:cNvSpPr>
          <p:nvPr/>
        </p:nvSpPr>
        <p:spPr bwMode="auto">
          <a:xfrm>
            <a:off x="4114800" y="2479675"/>
            <a:ext cx="463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>
                <a:latin typeface="Palatino Linotype" pitchFamily="18" charset="0"/>
              </a:rPr>
              <a:t>×</a:t>
            </a:r>
          </a:p>
        </p:txBody>
      </p:sp>
      <p:pic>
        <p:nvPicPr>
          <p:cNvPr id="25610" name="Picture 33" descr="Fran19960904persp_l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0300" y="2420938"/>
            <a:ext cx="966788" cy="7524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611" name="Text Box 34"/>
          <p:cNvSpPr txBox="1">
            <a:spLocks noChangeArrowheads="1"/>
          </p:cNvSpPr>
          <p:nvPr/>
        </p:nvSpPr>
        <p:spPr bwMode="auto">
          <a:xfrm>
            <a:off x="5684838" y="2489200"/>
            <a:ext cx="463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>
                <a:latin typeface="Palatino Linotype" pitchFamily="18" charset="0"/>
              </a:rPr>
              <a:t>×</a:t>
            </a:r>
          </a:p>
        </p:txBody>
      </p:sp>
      <p:sp>
        <p:nvSpPr>
          <p:cNvPr id="25612" name="Text Box 35"/>
          <p:cNvSpPr txBox="1">
            <a:spLocks noChangeArrowheads="1"/>
          </p:cNvSpPr>
          <p:nvPr/>
        </p:nvSpPr>
        <p:spPr bwMode="auto">
          <a:xfrm>
            <a:off x="7250113" y="2276475"/>
            <a:ext cx="4635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>
                <a:latin typeface="Palatino Linotype" pitchFamily="18" charset="0"/>
              </a:rPr>
              <a:t>)</a:t>
            </a:r>
          </a:p>
        </p:txBody>
      </p:sp>
      <p:sp>
        <p:nvSpPr>
          <p:cNvPr id="25613" name="Text Box 36"/>
          <p:cNvSpPr txBox="1">
            <a:spLocks noChangeArrowheads="1"/>
          </p:cNvSpPr>
          <p:nvPr/>
        </p:nvSpPr>
        <p:spPr bwMode="auto">
          <a:xfrm>
            <a:off x="2719388" y="2286000"/>
            <a:ext cx="4635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>
                <a:latin typeface="Palatino Linotype" pitchFamily="18" charset="0"/>
              </a:rPr>
              <a:t>(</a:t>
            </a:r>
          </a:p>
        </p:txBody>
      </p:sp>
      <p:sp>
        <p:nvSpPr>
          <p:cNvPr id="77838" name="Text Box 37"/>
          <p:cNvSpPr txBox="1">
            <a:spLocks noChangeArrowheads="1"/>
          </p:cNvSpPr>
          <p:nvPr/>
        </p:nvSpPr>
        <p:spPr bwMode="auto">
          <a:xfrm>
            <a:off x="5948363" y="3289300"/>
            <a:ext cx="1577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>
                <a:latin typeface="+mj-lt"/>
              </a:rPr>
              <a:t>Hazard</a:t>
            </a:r>
          </a:p>
        </p:txBody>
      </p:sp>
      <p:sp>
        <p:nvSpPr>
          <p:cNvPr id="77839" name="Text Box 38"/>
          <p:cNvSpPr txBox="1">
            <a:spLocks noChangeArrowheads="1"/>
          </p:cNvSpPr>
          <p:nvPr/>
        </p:nvSpPr>
        <p:spPr bwMode="auto">
          <a:xfrm>
            <a:off x="4386263" y="3282950"/>
            <a:ext cx="1577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>
                <a:latin typeface="+mj-lt"/>
              </a:rPr>
              <a:t>Damage</a:t>
            </a:r>
          </a:p>
        </p:txBody>
      </p:sp>
      <p:sp>
        <p:nvSpPr>
          <p:cNvPr id="77840" name="Text Box 39"/>
          <p:cNvSpPr txBox="1">
            <a:spLocks noChangeArrowheads="1"/>
          </p:cNvSpPr>
          <p:nvPr/>
        </p:nvSpPr>
        <p:spPr bwMode="auto">
          <a:xfrm>
            <a:off x="2871788" y="3276600"/>
            <a:ext cx="1577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dirty="0">
                <a:latin typeface="+mj-lt"/>
              </a:rPr>
              <a:t>Cost</a:t>
            </a:r>
          </a:p>
        </p:txBody>
      </p:sp>
      <p:pic>
        <p:nvPicPr>
          <p:cNvPr id="25617" name="Picture 4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18038" y="2425700"/>
            <a:ext cx="1014412" cy="76041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AutoShap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Hazard Map for Flood and Surge</a:t>
            </a: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341313" y="1752600"/>
            <a:ext cx="2097087" cy="55927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r>
              <a:rPr lang="en-US" sz="2400" b="1" dirty="0"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ＭＳ Ｐゴシック" pitchFamily="-112" charset="-128"/>
              </a:rPr>
              <a:t>Category 4 scenario</a:t>
            </a:r>
          </a:p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endParaRPr lang="en-US" sz="2400" b="1" dirty="0"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latin typeface="+mn-lt"/>
              <a:ea typeface="ＭＳ Ｐゴシック" pitchFamily="-112" charset="-128"/>
            </a:endParaRPr>
          </a:p>
        </p:txBody>
      </p:sp>
      <p:pic>
        <p:nvPicPr>
          <p:cNvPr id="1027" name="Picture 3" descr="P:\PBBProjects\RISK\MEDIA\figures\Hazard Maps\Surge and Flood\Cat4_Hazar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752600"/>
            <a:ext cx="6477000" cy="5005388"/>
          </a:xfrm>
          <a:prstGeom prst="rect">
            <a:avLst/>
          </a:prstGeom>
          <a:noFill/>
          <a:ln>
            <a:solidFill>
              <a:schemeClr val="bg2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Risk Map for Flood and Surge</a:t>
            </a: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341313" y="1752600"/>
            <a:ext cx="2097087" cy="55927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r>
              <a:rPr lang="en-US" sz="2400" b="1" dirty="0"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ＭＳ Ｐゴシック" pitchFamily="-112" charset="-128"/>
              </a:rPr>
              <a:t>Category 4 scenario</a:t>
            </a:r>
          </a:p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endParaRPr lang="en-US" sz="2400" b="1" dirty="0"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latin typeface="+mn-lt"/>
              <a:ea typeface="ＭＳ Ｐゴシック" pitchFamily="-112" charset="-128"/>
            </a:endParaRPr>
          </a:p>
        </p:txBody>
      </p:sp>
      <p:pic>
        <p:nvPicPr>
          <p:cNvPr id="2051" name="Picture 3" descr="P:\PBBProjects\RISK\MEDIA\figures\Hazard Maps\Surge and Flood\Cat4_Risk.jpg"/>
          <p:cNvPicPr>
            <a:picLocks noChangeAspect="1" noChangeArrowheads="1"/>
          </p:cNvPicPr>
          <p:nvPr/>
        </p:nvPicPr>
        <p:blipFill>
          <a:blip r:embed="rId3"/>
          <a:srcRect l="2273" t="2941" r="2273" b="2941"/>
          <a:stretch>
            <a:fillRect/>
          </a:stretch>
        </p:blipFill>
        <p:spPr bwMode="auto">
          <a:xfrm>
            <a:off x="2590800" y="1770063"/>
            <a:ext cx="6477000" cy="4935537"/>
          </a:xfrm>
          <a:prstGeom prst="rect">
            <a:avLst/>
          </a:prstGeom>
          <a:noFill/>
          <a:ln>
            <a:solidFill>
              <a:schemeClr val="bg2">
                <a:lumMod val="20000"/>
                <a:lumOff val="80000"/>
              </a:schemeClr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2819400" y="6400800"/>
            <a:ext cx="152400" cy="76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19400" y="6248400"/>
            <a:ext cx="152400" cy="76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819400" y="6096000"/>
            <a:ext cx="152400" cy="762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819400" y="5943600"/>
            <a:ext cx="152400" cy="762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0064E2"/>
                  </a:outerShdw>
                </a:effectLst>
                <a:cs typeface="+mj-cs"/>
              </a:rPr>
              <a:t>Risk Map for Wind</a:t>
            </a:r>
          </a:p>
        </p:txBody>
      </p:sp>
      <p:pic>
        <p:nvPicPr>
          <p:cNvPr id="31746" name="Picture 3" descr="mfike_ds1.tif"/>
          <p:cNvPicPr>
            <a:picLocks noChangeAspect="1"/>
          </p:cNvPicPr>
          <p:nvPr/>
        </p:nvPicPr>
        <p:blipFill>
          <a:blip r:embed="rId3"/>
          <a:srcRect l="12630" t="10181" r="14023" b="12180"/>
          <a:stretch>
            <a:fillRect/>
          </a:stretch>
        </p:blipFill>
        <p:spPr bwMode="auto">
          <a:xfrm>
            <a:off x="2362200" y="1752600"/>
            <a:ext cx="65532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0" y="1905000"/>
            <a:ext cx="2438400" cy="55927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r>
              <a:rPr lang="en-US" sz="2400" b="1" dirty="0"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ＭＳ Ｐゴシック" pitchFamily="-112" charset="-128"/>
              </a:rPr>
              <a:t>Hurricane Ike</a:t>
            </a:r>
          </a:p>
          <a:p>
            <a:pPr marL="342900" indent="-342900" eaLnBrk="0" hangingPunct="0">
              <a:spcBef>
                <a:spcPts val="2000"/>
              </a:spcBef>
              <a:buClr>
                <a:schemeClr val="accent1"/>
              </a:buClr>
              <a:buSzPct val="90000"/>
              <a:buFont typeface="Wingdings" pitchFamily="2" charset="2"/>
              <a:buChar char=""/>
              <a:defRPr/>
            </a:pPr>
            <a:endParaRPr lang="en-US" sz="2400" b="1" dirty="0"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latin typeface="+mn-lt"/>
              <a:ea typeface="ＭＳ Ｐゴシック" pitchFamily="-112" charset="-12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33400" y="3733800"/>
            <a:ext cx="228600" cy="228600"/>
          </a:xfrm>
          <a:prstGeom prst="rect">
            <a:avLst/>
          </a:prstGeom>
          <a:solidFill>
            <a:schemeClr val="accent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33400" y="4038600"/>
            <a:ext cx="228600" cy="228600"/>
          </a:xfrm>
          <a:prstGeom prst="rect">
            <a:avLst/>
          </a:prstGeom>
          <a:solidFill>
            <a:srgbClr val="CC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33400" y="4343400"/>
            <a:ext cx="228600" cy="2286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33400" y="4648200"/>
            <a:ext cx="228600" cy="228600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3400" y="4953000"/>
            <a:ext cx="228600" cy="2286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83987" name="TextBox 19"/>
          <p:cNvSpPr txBox="1">
            <a:spLocks noChangeArrowheads="1"/>
          </p:cNvSpPr>
          <p:nvPr/>
        </p:nvSpPr>
        <p:spPr bwMode="auto">
          <a:xfrm>
            <a:off x="838200" y="3657600"/>
            <a:ext cx="1225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0% to 20%</a:t>
            </a:r>
          </a:p>
        </p:txBody>
      </p:sp>
      <p:sp>
        <p:nvSpPr>
          <p:cNvPr id="83988" name="TextBox 20"/>
          <p:cNvSpPr txBox="1">
            <a:spLocks noChangeArrowheads="1"/>
          </p:cNvSpPr>
          <p:nvPr/>
        </p:nvSpPr>
        <p:spPr bwMode="auto">
          <a:xfrm>
            <a:off x="838200" y="3962400"/>
            <a:ext cx="1350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j-lt"/>
              </a:rPr>
              <a:t>20% to 40%</a:t>
            </a:r>
          </a:p>
        </p:txBody>
      </p:sp>
      <p:sp>
        <p:nvSpPr>
          <p:cNvPr id="83989" name="TextBox 21"/>
          <p:cNvSpPr txBox="1">
            <a:spLocks noChangeArrowheads="1"/>
          </p:cNvSpPr>
          <p:nvPr/>
        </p:nvSpPr>
        <p:spPr bwMode="auto">
          <a:xfrm>
            <a:off x="838200" y="4267200"/>
            <a:ext cx="1365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40% to 60%</a:t>
            </a:r>
          </a:p>
        </p:txBody>
      </p:sp>
      <p:sp>
        <p:nvSpPr>
          <p:cNvPr id="83990" name="TextBox 22"/>
          <p:cNvSpPr txBox="1">
            <a:spLocks noChangeArrowheads="1"/>
          </p:cNvSpPr>
          <p:nvPr/>
        </p:nvSpPr>
        <p:spPr bwMode="auto">
          <a:xfrm>
            <a:off x="838200" y="4572000"/>
            <a:ext cx="1377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+mj-lt"/>
              </a:rPr>
              <a:t>60% to 80%</a:t>
            </a:r>
          </a:p>
        </p:txBody>
      </p:sp>
      <p:sp>
        <p:nvSpPr>
          <p:cNvPr id="31767" name="TextBox 23"/>
          <p:cNvSpPr txBox="1">
            <a:spLocks noChangeArrowheads="1"/>
          </p:cNvSpPr>
          <p:nvPr/>
        </p:nvSpPr>
        <p:spPr bwMode="auto">
          <a:xfrm>
            <a:off x="838200" y="4953000"/>
            <a:ext cx="14287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/>
              <a:t>80% to 100%</a:t>
            </a:r>
          </a:p>
        </p:txBody>
      </p:sp>
      <p:sp>
        <p:nvSpPr>
          <p:cNvPr id="83992" name="TextBox 24"/>
          <p:cNvSpPr txBox="1">
            <a:spLocks noChangeArrowheads="1"/>
          </p:cNvSpPr>
          <p:nvPr/>
        </p:nvSpPr>
        <p:spPr bwMode="auto">
          <a:xfrm>
            <a:off x="0" y="2971800"/>
            <a:ext cx="19669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j-lt"/>
              </a:rPr>
              <a:t>Wind damage risk</a:t>
            </a:r>
          </a:p>
          <a:p>
            <a:pPr>
              <a:defRPr/>
            </a:pPr>
            <a:r>
              <a:rPr lang="en-US" b="1" dirty="0">
                <a:latin typeface="+mj-lt"/>
              </a:rPr>
              <a:t>(minor damage)</a:t>
            </a:r>
          </a:p>
          <a:p>
            <a:pPr>
              <a:defRPr/>
            </a:pPr>
            <a:endParaRPr lang="en-US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cus">
  <a:themeElements>
    <a:clrScheme name="Focus">
      <a:dk1>
        <a:sysClr val="windowText" lastClr="000000"/>
      </a:dk1>
      <a:lt1>
        <a:sysClr val="window" lastClr="FFFFFF"/>
      </a:lt1>
      <a:dk2>
        <a:srgbClr val="0064E2"/>
      </a:dk2>
      <a:lt2>
        <a:srgbClr val="B5D2F5"/>
      </a:lt2>
      <a:accent1>
        <a:srgbClr val="FFB91D"/>
      </a:accent1>
      <a:accent2>
        <a:srgbClr val="F97817"/>
      </a:accent2>
      <a:accent3>
        <a:srgbClr val="6DE304"/>
      </a:accent3>
      <a:accent4>
        <a:srgbClr val="FF0000"/>
      </a:accent4>
      <a:accent5>
        <a:srgbClr val="732BEA"/>
      </a:accent5>
      <a:accent6>
        <a:srgbClr val="C913AD"/>
      </a:accent6>
      <a:hlink>
        <a:srgbClr val="FFE400"/>
      </a:hlink>
      <a:folHlink>
        <a:srgbClr val="A3EC62"/>
      </a:folHlink>
    </a:clrScheme>
    <a:fontScheme name="Focus">
      <a:majorFont>
        <a:latin typeface="Corbel"/>
        <a:ea typeface=""/>
        <a:cs typeface=""/>
        <a:font script="Jpan" typeface="ＭＳ ゴシック"/>
      </a:majorFont>
      <a:minorFont>
        <a:latin typeface="Corbel"/>
        <a:ea typeface=""/>
        <a:cs typeface=""/>
        <a:font script="Jpan" typeface="ＭＳ ゴシック"/>
      </a:minorFont>
    </a:fontScheme>
    <a:fmtScheme name="Focus">
      <a:fillStyleLst>
        <a:solidFill>
          <a:schemeClr val="phClr"/>
        </a:solidFill>
        <a:solidFill>
          <a:schemeClr val="phClr"/>
        </a:solidFill>
        <a:solidFill>
          <a:schemeClr val="phClr">
            <a:satMod val="150000"/>
          </a:schemeClr>
        </a:soli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101600" dist="63500" dir="42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glow rad="101600">
              <a:schemeClr val="l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soft" dir="r">
              <a:rot lat="0" lon="0" rev="5400000"/>
            </a:lightRig>
          </a:scene3d>
          <a:sp3d prstMaterial="softmetal">
            <a:bevelT w="31750" h="63500"/>
          </a:sp3d>
        </a:effectStyle>
      </a:effectStyleLst>
      <a:bgFillStyleLst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3036</TotalTime>
  <Words>1070</Words>
  <Application>Microsoft Office PowerPoint</Application>
  <PresentationFormat>On-screen Show (4:3)</PresentationFormat>
  <Paragraphs>276</Paragraphs>
  <Slides>29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11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8" baseType="lpstr">
      <vt:lpstr>Arial</vt:lpstr>
      <vt:lpstr>ＭＳ Ｐゴシック</vt:lpstr>
      <vt:lpstr>Corbel</vt:lpstr>
      <vt:lpstr>Wingdings</vt:lpstr>
      <vt:lpstr>Calibri</vt:lpstr>
      <vt:lpstr>Palatino Linotype</vt:lpstr>
      <vt:lpstr>Corbel (Headings)</vt:lpstr>
      <vt:lpstr>Focus</vt:lpstr>
      <vt:lpstr>Focus</vt:lpstr>
      <vt:lpstr>Focus</vt:lpstr>
      <vt:lpstr>Focus</vt:lpstr>
      <vt:lpstr>Focus</vt:lpstr>
      <vt:lpstr>Focus</vt:lpstr>
      <vt:lpstr>Focus</vt:lpstr>
      <vt:lpstr>Focus</vt:lpstr>
      <vt:lpstr>Focus</vt:lpstr>
      <vt:lpstr>Focus</vt:lpstr>
      <vt:lpstr>Focus</vt:lpstr>
      <vt:lpstr>Microsoft Excel Chart</vt:lpstr>
      <vt:lpstr>Evacuation decision making during hurricanes Rita and Ike:   The Rice Storm Risk Calculator </vt:lpstr>
      <vt:lpstr>Presentation Outline</vt:lpstr>
      <vt:lpstr>Online Tool Goals</vt:lpstr>
      <vt:lpstr>Motivation of the Project </vt:lpstr>
      <vt:lpstr> Perceived Risk As Serious by Type Among Harris County Evacuees </vt:lpstr>
      <vt:lpstr>Definition of Risk</vt:lpstr>
      <vt:lpstr>Hazard Map for Flood and Surge</vt:lpstr>
      <vt:lpstr>Risk Map for Flood and Surge</vt:lpstr>
      <vt:lpstr>Risk Map for Wind</vt:lpstr>
      <vt:lpstr>Risk Map for Wind</vt:lpstr>
      <vt:lpstr>Power grid</vt:lpstr>
      <vt:lpstr>Risk Map for Power Failure</vt:lpstr>
      <vt:lpstr>Risk Map for Power Failure</vt:lpstr>
      <vt:lpstr>Grid Topology</vt:lpstr>
      <vt:lpstr>Why Should Engineering Models of Risk be Believed?</vt:lpstr>
      <vt:lpstr>Physical Validation of Risk Measures  </vt:lpstr>
      <vt:lpstr>Physical Validation of Risk Measures  </vt:lpstr>
      <vt:lpstr>Engineering Predictions vs. Inspection Data  </vt:lpstr>
      <vt:lpstr>“Age” of Homes</vt:lpstr>
      <vt:lpstr>Social Validation of Risk Measures, Contd.</vt:lpstr>
      <vt:lpstr>Decision Tree Modeling of Evacuation Behavior</vt:lpstr>
      <vt:lpstr>Decision Tree Learned from Survey Data </vt:lpstr>
      <vt:lpstr>Decision Tree for People Who Know Their Evacuation Zone Status </vt:lpstr>
      <vt:lpstr>Decision Tree for People Unaware of Their Evacuation Zone Status </vt:lpstr>
      <vt:lpstr>Perceived Risk and Predicted Risk</vt:lpstr>
      <vt:lpstr>What are the Consequences of a Misperception of Risk?</vt:lpstr>
      <vt:lpstr>Storm Risk Calculator Live (http://mystormrisk.com/</vt:lpstr>
      <vt:lpstr>Future Work</vt:lpstr>
      <vt:lpstr>Collaboration with the  City of Houston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Examination of Hurricane Ike: A Social Science Perspective</dc:title>
  <dc:creator>Lindsay Zwiener</dc:creator>
  <cp:lastModifiedBy>Robert M. Stein</cp:lastModifiedBy>
  <cp:revision>164</cp:revision>
  <dcterms:created xsi:type="dcterms:W3CDTF">2009-07-17T04:05:02Z</dcterms:created>
  <dcterms:modified xsi:type="dcterms:W3CDTF">2009-09-10T12:19:07Z</dcterms:modified>
</cp:coreProperties>
</file>